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D3C91A58-EEB6-4F82-A382-06458C05CF47}">
  <a:tblStyle styleId="{D3C91A58-EEB6-4F82-A382-06458C05CF47}" styleName="Table_0">
    <a:wholeTbl>
      <a:tcTxStyle b="off" i="off">
        <a:font>
          <a:latin typeface="Times New Roman"/>
          <a:ea typeface="Times New Roman"/>
          <a:cs typeface="Times New Roman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7E7EF"/>
          </a:solidFill>
        </a:fill>
      </a:tcStyle>
    </a:wholeTbl>
    <a:band1H>
      <a:tcTxStyle/>
      <a:tcStyle>
        <a:fill>
          <a:solidFill>
            <a:srgbClr val="CCCCDD"/>
          </a:solidFill>
        </a:fill>
      </a:tcStyle>
    </a:band1H>
    <a:band2H>
      <a:tcTxStyle/>
    </a:band2H>
    <a:band1V>
      <a:tcTxStyle/>
      <a:tcStyle>
        <a:fill>
          <a:solidFill>
            <a:srgbClr val="CCCCDD"/>
          </a:solidFill>
        </a:fill>
      </a:tcStyle>
    </a:band1V>
    <a:band2V>
      <a:tcTxStyle/>
    </a:band2V>
    <a:lastCol>
      <a:tcTxStyle b="on" i="off">
        <a:font>
          <a:latin typeface="Times New Roman"/>
          <a:ea typeface="Times New Roman"/>
          <a:cs typeface="Times New Roman"/>
        </a:font>
        <a:schemeClr val="lt1"/>
      </a:tcTxStyle>
      <a:tcStyle>
        <a:fill>
          <a:solidFill>
            <a:schemeClr val="accent2"/>
          </a:solidFill>
        </a:fill>
      </a:tcStyle>
    </a:lastCol>
    <a:firstCol>
      <a:tcTxStyle b="on" i="off">
        <a:font>
          <a:latin typeface="Times New Roman"/>
          <a:ea typeface="Times New Roman"/>
          <a:cs typeface="Times New Roman"/>
        </a:font>
        <a:schemeClr val="lt1"/>
      </a:tcTxStyle>
      <a:tcStyle>
        <a:fill>
          <a:solidFill>
            <a:schemeClr val="accent2"/>
          </a:solidFill>
        </a:fill>
      </a:tcStyle>
    </a:firstCol>
    <a:lastRow>
      <a:tcTxStyle b="on" i="off">
        <a:font>
          <a:latin typeface="Times New Roman"/>
          <a:ea typeface="Times New Roman"/>
          <a:cs typeface="Times New Roman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2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Times New Roman"/>
          <a:ea typeface="Times New Roman"/>
          <a:cs typeface="Times New Roman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2"/>
          </a:solidFill>
        </a:fill>
      </a:tcStyle>
    </a:firstRow>
    <a:neCell>
      <a:tcTxStyle/>
    </a:neCell>
    <a:nwCell>
      <a:tcTxStyle/>
    </a:nwCell>
  </a:tblStyle>
  <a:tblStyle styleId="{EEC9318F-9D00-4DCA-872A-5687BB261AAC}" styleName="Table_1">
    <a:wholeTbl>
      <a:tcTxStyle b="off" i="off">
        <a:font>
          <a:latin typeface="Times New Roman"/>
          <a:ea typeface="Times New Roman"/>
          <a:cs typeface="Times New Roman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6E6E6"/>
          </a:solidFill>
        </a:fill>
      </a:tcStyle>
    </a:wholeTbl>
    <a:band1H>
      <a:tcTxStyle/>
      <a:tcStyle>
        <a:fill>
          <a:solidFill>
            <a:srgbClr val="CACACA"/>
          </a:solidFill>
        </a:fill>
      </a:tcStyle>
    </a:band1H>
    <a:band2H>
      <a:tcTxStyle/>
    </a:band2H>
    <a:band1V>
      <a:tcTxStyle/>
      <a:tcStyle>
        <a:fill>
          <a:solidFill>
            <a:srgbClr val="CACACA"/>
          </a:solidFill>
        </a:fill>
      </a:tcStyle>
    </a:band1V>
    <a:band2V>
      <a:tcTxStyle/>
    </a:band2V>
    <a:lastCol>
      <a:tcTxStyle b="on" i="off">
        <a:font>
          <a:latin typeface="Times New Roman"/>
          <a:ea typeface="Times New Roman"/>
          <a:cs typeface="Times New Roman"/>
        </a:font>
        <a:schemeClr val="lt1"/>
      </a:tcTxStyle>
      <a:tcStyle>
        <a:fill>
          <a:solidFill>
            <a:schemeClr val="accent4"/>
          </a:solidFill>
        </a:fill>
      </a:tcStyle>
    </a:lastCol>
    <a:firstCol>
      <a:tcTxStyle b="on" i="off">
        <a:font>
          <a:latin typeface="Times New Roman"/>
          <a:ea typeface="Times New Roman"/>
          <a:cs typeface="Times New Roman"/>
        </a:font>
        <a:schemeClr val="lt1"/>
      </a:tcTxStyle>
      <a:tcStyle>
        <a:fill>
          <a:solidFill>
            <a:schemeClr val="accent4"/>
          </a:solidFill>
        </a:fill>
      </a:tcStyle>
    </a:firstCol>
    <a:lastRow>
      <a:tcTxStyle b="on" i="off">
        <a:font>
          <a:latin typeface="Times New Roman"/>
          <a:ea typeface="Times New Roman"/>
          <a:cs typeface="Times New Roman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4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Times New Roman"/>
          <a:ea typeface="Times New Roman"/>
          <a:cs typeface="Times New Roman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4"/>
          </a:solidFill>
        </a:fill>
      </a:tcStyle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4:notes"/>
          <p:cNvSpPr/>
          <p:nvPr>
            <p:ph idx="2" type="sldImg"/>
          </p:nvPr>
        </p:nvSpPr>
        <p:spPr>
          <a:xfrm>
            <a:off x="458788" y="722313"/>
            <a:ext cx="6399212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9" name="Google Shape;69;p4:notes"/>
          <p:cNvSpPr txBox="1"/>
          <p:nvPr>
            <p:ph idx="1" type="body"/>
          </p:nvPr>
        </p:nvSpPr>
        <p:spPr>
          <a:xfrm>
            <a:off x="973669" y="4560570"/>
            <a:ext cx="5367867" cy="43188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9" name="Google Shape;259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Even though memory cost has been reducing we are simulating more and more #DOF system.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Case 1: A heat transfer problem of a spherical shell. There is radiative heat transfer between all of the surfaces. The model is solved with the default iterative solver.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Case 2: A structural mechanics problem of a cantilevered beam, solved with the default direct solver.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Case 3: A wave electromagnetics problem solved with the default iterative solver.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Case 4: The same structural mechanics problem as Case 2, but using an iterative solver.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Case 5: A heat transfer problem of a block of material. Only conductive heat transfer is considered. The model is solved with the default iterative solver.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0" name="Google Shape;260;p2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4" name="Google Shape;314;p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5" name="Google Shape;315;p2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2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2" name="Google Shape;332;p2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3" name="Google Shape;333;p2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3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3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p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3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p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3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85" name="Google Shape;385;p3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3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97" name="Google Shape;397;p3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3" name="Google Shape;413;p3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4" name="Google Shape;414;p3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2" name="Google Shape;422;p3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3" name="Google Shape;423;p3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4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Google Shape;432;p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4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" name="Google Shape;448;p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4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" name="Google Shape;458;p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4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p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4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p4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4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" name="Google Shape;482;p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4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0" name="Google Shape;490;p4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4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" name="Google Shape;514;p4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5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0" name="Google Shape;520;p5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1" name="Google Shape;521;p5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5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7" name="Google Shape;537;p5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5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p5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5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" name="Google Shape;553;p5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5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p5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5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5" name="Google Shape;565;p5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1" name="Google Shape;101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5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1" name="Google Shape;571;p5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2" name="Google Shape;572;p5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5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0" name="Google Shape;580;p5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6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6" name="Google Shape;586;p6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6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3" name="Google Shape;603;p6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6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1" name="Google Shape;621;p6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2" name="Google Shape;142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p1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6" name="Google Shape;176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1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ctrTitle"/>
          </p:nvPr>
        </p:nvSpPr>
        <p:spPr>
          <a:xfrm>
            <a:off x="914400" y="1143001"/>
            <a:ext cx="103632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1" sz="3200" u="none" cap="none" strike="noStrike">
                <a:solidFill>
                  <a:srgbClr val="33669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1" sz="3200" u="none" cap="none" strike="noStrike">
                <a:solidFill>
                  <a:srgbClr val="33669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1" sz="3200" u="none" cap="none" strike="noStrike">
                <a:solidFill>
                  <a:srgbClr val="33669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1" sz="3200" u="none" cap="none" strike="noStrike">
                <a:solidFill>
                  <a:srgbClr val="33669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1" sz="3200" u="none" cap="none" strike="noStrike">
                <a:solidFill>
                  <a:srgbClr val="33669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1" sz="3200" u="none" cap="none" strike="noStrike">
                <a:solidFill>
                  <a:srgbClr val="33669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1" sz="3200" u="none" cap="none" strike="noStrike">
                <a:solidFill>
                  <a:srgbClr val="33669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1" sz="3200" u="none" cap="none" strike="noStrike">
                <a:solidFill>
                  <a:srgbClr val="33669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1" sz="3200" u="none" cap="none" strike="noStrike">
                <a:solidFill>
                  <a:srgbClr val="33669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1828800" y="3048000"/>
            <a:ext cx="85344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480"/>
              </a:spcBef>
              <a:spcAft>
                <a:spcPts val="0"/>
              </a:spcAft>
              <a:buClr>
                <a:srgbClr val="FF0066"/>
              </a:buClr>
              <a:buSzPts val="2400"/>
              <a:buFont typeface="Noto Sans Symbols"/>
              <a:buNone/>
              <a:defRPr b="1" i="0" sz="2400" u="none" cap="none" strike="noStrik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285750" lvl="1" marL="742950" marR="0" rtl="0" algn="l">
              <a:spcBef>
                <a:spcPts val="400"/>
              </a:spcBef>
              <a:spcAft>
                <a:spcPts val="0"/>
              </a:spcAft>
              <a:buClr>
                <a:srgbClr val="33CC33"/>
              </a:buClr>
              <a:buSzPts val="2000"/>
              <a:buFont typeface="Arial"/>
              <a:buChar char="–"/>
              <a:defRPr b="1" i="0" sz="2000" u="none" cap="none" strike="noStrik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228600" lvl="2" marL="1143000" marR="0" rtl="0" algn="l">
              <a:spcBef>
                <a:spcPts val="360"/>
              </a:spcBef>
              <a:spcAft>
                <a:spcPts val="0"/>
              </a:spcAft>
              <a:buClr>
                <a:srgbClr val="660066"/>
              </a:buClr>
              <a:buSzPts val="1800"/>
              <a:buFont typeface="Times New Roman"/>
              <a:buChar char="•"/>
              <a:defRPr b="1" i="0" sz="1800" u="none" cap="none" strike="noStrik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228600" lvl="3" marL="1600200" marR="0" rtl="0" algn="l">
              <a:spcBef>
                <a:spcPts val="320"/>
              </a:spcBef>
              <a:spcAft>
                <a:spcPts val="0"/>
              </a:spcAft>
              <a:buClr>
                <a:srgbClr val="996600"/>
              </a:buClr>
              <a:buSzPts val="1600"/>
              <a:buFont typeface="Arial"/>
              <a:buChar char="–"/>
              <a:defRPr b="1" i="0" sz="1600" u="none" cap="none" strike="noStrik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228600" lvl="4" marL="2057400" marR="0" rtl="0" algn="l">
              <a:spcBef>
                <a:spcPts val="320"/>
              </a:spcBef>
              <a:spcAft>
                <a:spcPts val="0"/>
              </a:spcAft>
              <a:buClr>
                <a:srgbClr val="009900"/>
              </a:buClr>
              <a:buSzPts val="1600"/>
              <a:buFont typeface="Arial"/>
              <a:buChar char="»"/>
              <a:defRPr b="1" i="0" sz="1600" u="none" cap="none" strike="noStrik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228600" lvl="5" marL="2514600" marR="0" rtl="0" algn="l">
              <a:spcBef>
                <a:spcPts val="320"/>
              </a:spcBef>
              <a:spcAft>
                <a:spcPts val="0"/>
              </a:spcAft>
              <a:buClr>
                <a:srgbClr val="009900"/>
              </a:buClr>
              <a:buSzPts val="1600"/>
              <a:buFont typeface="Arial"/>
              <a:buChar char="»"/>
              <a:defRPr b="1" i="0" sz="1600" u="none" cap="none" strike="noStrik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228600" lvl="6" marL="2971800" marR="0" rtl="0" algn="l">
              <a:spcBef>
                <a:spcPts val="320"/>
              </a:spcBef>
              <a:spcAft>
                <a:spcPts val="0"/>
              </a:spcAft>
              <a:buClr>
                <a:srgbClr val="009900"/>
              </a:buClr>
              <a:buSzPts val="1600"/>
              <a:buFont typeface="Arial"/>
              <a:buChar char="»"/>
              <a:defRPr b="1" i="0" sz="1600" u="none" cap="none" strike="noStrik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228600" lvl="7" marL="3429000" marR="0" rtl="0" algn="l">
              <a:spcBef>
                <a:spcPts val="320"/>
              </a:spcBef>
              <a:spcAft>
                <a:spcPts val="0"/>
              </a:spcAft>
              <a:buClr>
                <a:srgbClr val="009900"/>
              </a:buClr>
              <a:buSzPts val="1600"/>
              <a:buFont typeface="Arial"/>
              <a:buChar char="»"/>
              <a:defRPr b="1" i="0" sz="1600" u="none" cap="none" strike="noStrik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228600" lvl="8" marL="3886200" marR="0" rtl="0" algn="l">
              <a:spcBef>
                <a:spcPts val="320"/>
              </a:spcBef>
              <a:spcAft>
                <a:spcPts val="0"/>
              </a:spcAft>
              <a:buClr>
                <a:srgbClr val="009900"/>
              </a:buClr>
              <a:buSzPts val="1600"/>
              <a:buFont typeface="Arial"/>
              <a:buChar char="»"/>
              <a:defRPr b="1" i="0" sz="1600" u="none" cap="none" strike="noStrik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1"/>
          <p:cNvSpPr txBox="1"/>
          <p:nvPr>
            <p:ph type="title"/>
          </p:nvPr>
        </p:nvSpPr>
        <p:spPr>
          <a:xfrm>
            <a:off x="609600" y="228600"/>
            <a:ext cx="10972800" cy="50323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1" sz="3200" u="none" cap="none" strike="noStrike">
                <a:solidFill>
                  <a:srgbClr val="33669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1" sz="3200" u="none" cap="none" strike="noStrike">
                <a:solidFill>
                  <a:srgbClr val="33669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1" sz="3200" u="none" cap="none" strike="noStrike">
                <a:solidFill>
                  <a:srgbClr val="33669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1" sz="3200" u="none" cap="none" strike="noStrike">
                <a:solidFill>
                  <a:srgbClr val="33669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1" sz="3200" u="none" cap="none" strike="noStrike">
                <a:solidFill>
                  <a:srgbClr val="33669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1" sz="3200" u="none" cap="none" strike="noStrike">
                <a:solidFill>
                  <a:srgbClr val="33669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1" sz="3200" u="none" cap="none" strike="noStrike">
                <a:solidFill>
                  <a:srgbClr val="33669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1" sz="3200" u="none" cap="none" strike="noStrike">
                <a:solidFill>
                  <a:srgbClr val="33669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1" sz="3200" u="none" cap="none" strike="noStrike">
                <a:solidFill>
                  <a:srgbClr val="33669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55" name="Google Shape;55;p11"/>
          <p:cNvSpPr txBox="1"/>
          <p:nvPr>
            <p:ph idx="1" type="body"/>
          </p:nvPr>
        </p:nvSpPr>
        <p:spPr>
          <a:xfrm rot="5400000">
            <a:off x="3276600" y="-1600200"/>
            <a:ext cx="5638800" cy="109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spcBef>
                <a:spcPts val="480"/>
              </a:spcBef>
              <a:spcAft>
                <a:spcPts val="0"/>
              </a:spcAft>
              <a:buClr>
                <a:srgbClr val="FF0066"/>
              </a:buClr>
              <a:buSzPts val="2400"/>
              <a:buFont typeface="Noto Sans Symbols"/>
              <a:buChar char="▪"/>
              <a:defRPr b="1" i="0" sz="2400" u="none" cap="none" strike="noStrik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marR="0" rtl="0" algn="l">
              <a:spcBef>
                <a:spcPts val="400"/>
              </a:spcBef>
              <a:spcAft>
                <a:spcPts val="0"/>
              </a:spcAft>
              <a:buClr>
                <a:srgbClr val="33CC33"/>
              </a:buClr>
              <a:buSzPts val="2000"/>
              <a:buFont typeface="Arial"/>
              <a:buChar char="–"/>
              <a:defRPr b="1" i="0" sz="2000" u="none" cap="none" strike="noStrik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42900" lvl="2" marL="1371600" marR="0" rtl="0" algn="l">
              <a:spcBef>
                <a:spcPts val="360"/>
              </a:spcBef>
              <a:spcAft>
                <a:spcPts val="0"/>
              </a:spcAft>
              <a:buClr>
                <a:srgbClr val="660066"/>
              </a:buClr>
              <a:buSzPts val="1800"/>
              <a:buFont typeface="Times New Roman"/>
              <a:buChar char="•"/>
              <a:defRPr b="1" i="0" sz="1800" u="none" cap="none" strike="noStrik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rgbClr val="996600"/>
              </a:buClr>
              <a:buSzPts val="1600"/>
              <a:buFont typeface="Arial"/>
              <a:buChar char="–"/>
              <a:defRPr b="1" i="0" sz="1600" u="none" cap="none" strike="noStrik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30200" lvl="4" marL="2286000" marR="0" rtl="0" algn="l">
              <a:spcBef>
                <a:spcPts val="320"/>
              </a:spcBef>
              <a:spcAft>
                <a:spcPts val="0"/>
              </a:spcAft>
              <a:buClr>
                <a:srgbClr val="009900"/>
              </a:buClr>
              <a:buSzPts val="1600"/>
              <a:buFont typeface="Arial"/>
              <a:buChar char="»"/>
              <a:defRPr b="1" i="0" sz="1600" u="none" cap="none" strike="noStrik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30200" lvl="5" marL="2743200" marR="0" rtl="0" algn="l">
              <a:spcBef>
                <a:spcPts val="320"/>
              </a:spcBef>
              <a:spcAft>
                <a:spcPts val="0"/>
              </a:spcAft>
              <a:buClr>
                <a:srgbClr val="009900"/>
              </a:buClr>
              <a:buSzPts val="1600"/>
              <a:buFont typeface="Arial"/>
              <a:buChar char="»"/>
              <a:defRPr b="1" i="0" sz="1600" u="none" cap="none" strike="noStrik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30200" lvl="6" marL="3200400" marR="0" rtl="0" algn="l">
              <a:spcBef>
                <a:spcPts val="320"/>
              </a:spcBef>
              <a:spcAft>
                <a:spcPts val="0"/>
              </a:spcAft>
              <a:buClr>
                <a:srgbClr val="009900"/>
              </a:buClr>
              <a:buSzPts val="1600"/>
              <a:buFont typeface="Arial"/>
              <a:buChar char="»"/>
              <a:defRPr b="1" i="0" sz="1600" u="none" cap="none" strike="noStrik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30200" lvl="7" marL="3657600" marR="0" rtl="0" algn="l">
              <a:spcBef>
                <a:spcPts val="320"/>
              </a:spcBef>
              <a:spcAft>
                <a:spcPts val="0"/>
              </a:spcAft>
              <a:buClr>
                <a:srgbClr val="009900"/>
              </a:buClr>
              <a:buSzPts val="1600"/>
              <a:buFont typeface="Arial"/>
              <a:buChar char="»"/>
              <a:defRPr b="1" i="0" sz="1600" u="none" cap="none" strike="noStrik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30200" lvl="8" marL="4114800" marR="0" rtl="0" algn="l">
              <a:spcBef>
                <a:spcPts val="320"/>
              </a:spcBef>
              <a:spcAft>
                <a:spcPts val="0"/>
              </a:spcAft>
              <a:buClr>
                <a:srgbClr val="009900"/>
              </a:buClr>
              <a:buSzPts val="1600"/>
              <a:buFont typeface="Arial"/>
              <a:buChar char="»"/>
              <a:defRPr b="1" i="0" sz="1600" u="none" cap="none" strike="noStrik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56" name="Google Shape;56;p11"/>
          <p:cNvSpPr txBox="1"/>
          <p:nvPr>
            <p:ph idx="12" type="sldNum"/>
          </p:nvPr>
        </p:nvSpPr>
        <p:spPr>
          <a:xfrm>
            <a:off x="10972800" y="6400800"/>
            <a:ext cx="7112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1" i="1" sz="1400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1" i="1" sz="1400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1" i="1" sz="1400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1" i="1" sz="1400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1" i="1" sz="1400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1" i="1" sz="1400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1" i="1" sz="1400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1" i="1" sz="1400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1" i="1" sz="1400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"/>
          <p:cNvSpPr txBox="1"/>
          <p:nvPr>
            <p:ph type="title"/>
          </p:nvPr>
        </p:nvSpPr>
        <p:spPr>
          <a:xfrm rot="5400000">
            <a:off x="6972300" y="2095500"/>
            <a:ext cx="64770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1" sz="3200" u="none" cap="none" strike="noStrike">
                <a:solidFill>
                  <a:srgbClr val="33669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1" sz="3200" u="none" cap="none" strike="noStrike">
                <a:solidFill>
                  <a:srgbClr val="33669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1" sz="3200" u="none" cap="none" strike="noStrike">
                <a:solidFill>
                  <a:srgbClr val="33669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1" sz="3200" u="none" cap="none" strike="noStrike">
                <a:solidFill>
                  <a:srgbClr val="33669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1" sz="3200" u="none" cap="none" strike="noStrike">
                <a:solidFill>
                  <a:srgbClr val="33669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1" sz="3200" u="none" cap="none" strike="noStrike">
                <a:solidFill>
                  <a:srgbClr val="33669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1" sz="3200" u="none" cap="none" strike="noStrike">
                <a:solidFill>
                  <a:srgbClr val="33669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1" sz="3200" u="none" cap="none" strike="noStrike">
                <a:solidFill>
                  <a:srgbClr val="33669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1" sz="3200" u="none" cap="none" strike="noStrike">
                <a:solidFill>
                  <a:srgbClr val="33669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59" name="Google Shape;59;p12"/>
          <p:cNvSpPr txBox="1"/>
          <p:nvPr>
            <p:ph idx="1" type="body"/>
          </p:nvPr>
        </p:nvSpPr>
        <p:spPr>
          <a:xfrm rot="5400000">
            <a:off x="1384300" y="-546100"/>
            <a:ext cx="6477000" cy="80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spcBef>
                <a:spcPts val="480"/>
              </a:spcBef>
              <a:spcAft>
                <a:spcPts val="0"/>
              </a:spcAft>
              <a:buClr>
                <a:srgbClr val="FF0066"/>
              </a:buClr>
              <a:buSzPts val="2400"/>
              <a:buFont typeface="Noto Sans Symbols"/>
              <a:buChar char="▪"/>
              <a:defRPr b="1" i="0" sz="2400" u="none" cap="none" strike="noStrik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marR="0" rtl="0" algn="l">
              <a:spcBef>
                <a:spcPts val="400"/>
              </a:spcBef>
              <a:spcAft>
                <a:spcPts val="0"/>
              </a:spcAft>
              <a:buClr>
                <a:srgbClr val="33CC33"/>
              </a:buClr>
              <a:buSzPts val="2000"/>
              <a:buFont typeface="Arial"/>
              <a:buChar char="–"/>
              <a:defRPr b="1" i="0" sz="2000" u="none" cap="none" strike="noStrik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42900" lvl="2" marL="1371600" marR="0" rtl="0" algn="l">
              <a:spcBef>
                <a:spcPts val="360"/>
              </a:spcBef>
              <a:spcAft>
                <a:spcPts val="0"/>
              </a:spcAft>
              <a:buClr>
                <a:srgbClr val="660066"/>
              </a:buClr>
              <a:buSzPts val="1800"/>
              <a:buFont typeface="Times New Roman"/>
              <a:buChar char="•"/>
              <a:defRPr b="1" i="0" sz="1800" u="none" cap="none" strike="noStrik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rgbClr val="996600"/>
              </a:buClr>
              <a:buSzPts val="1600"/>
              <a:buFont typeface="Arial"/>
              <a:buChar char="–"/>
              <a:defRPr b="1" i="0" sz="1600" u="none" cap="none" strike="noStrik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30200" lvl="4" marL="2286000" marR="0" rtl="0" algn="l">
              <a:spcBef>
                <a:spcPts val="320"/>
              </a:spcBef>
              <a:spcAft>
                <a:spcPts val="0"/>
              </a:spcAft>
              <a:buClr>
                <a:srgbClr val="009900"/>
              </a:buClr>
              <a:buSzPts val="1600"/>
              <a:buFont typeface="Arial"/>
              <a:buChar char="»"/>
              <a:defRPr b="1" i="0" sz="1600" u="none" cap="none" strike="noStrik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30200" lvl="5" marL="2743200" marR="0" rtl="0" algn="l">
              <a:spcBef>
                <a:spcPts val="320"/>
              </a:spcBef>
              <a:spcAft>
                <a:spcPts val="0"/>
              </a:spcAft>
              <a:buClr>
                <a:srgbClr val="009900"/>
              </a:buClr>
              <a:buSzPts val="1600"/>
              <a:buFont typeface="Arial"/>
              <a:buChar char="»"/>
              <a:defRPr b="1" i="0" sz="1600" u="none" cap="none" strike="noStrik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30200" lvl="6" marL="3200400" marR="0" rtl="0" algn="l">
              <a:spcBef>
                <a:spcPts val="320"/>
              </a:spcBef>
              <a:spcAft>
                <a:spcPts val="0"/>
              </a:spcAft>
              <a:buClr>
                <a:srgbClr val="009900"/>
              </a:buClr>
              <a:buSzPts val="1600"/>
              <a:buFont typeface="Arial"/>
              <a:buChar char="»"/>
              <a:defRPr b="1" i="0" sz="1600" u="none" cap="none" strike="noStrik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30200" lvl="7" marL="3657600" marR="0" rtl="0" algn="l">
              <a:spcBef>
                <a:spcPts val="320"/>
              </a:spcBef>
              <a:spcAft>
                <a:spcPts val="0"/>
              </a:spcAft>
              <a:buClr>
                <a:srgbClr val="009900"/>
              </a:buClr>
              <a:buSzPts val="1600"/>
              <a:buFont typeface="Arial"/>
              <a:buChar char="»"/>
              <a:defRPr b="1" i="0" sz="1600" u="none" cap="none" strike="noStrik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30200" lvl="8" marL="4114800" marR="0" rtl="0" algn="l">
              <a:spcBef>
                <a:spcPts val="320"/>
              </a:spcBef>
              <a:spcAft>
                <a:spcPts val="0"/>
              </a:spcAft>
              <a:buClr>
                <a:srgbClr val="009900"/>
              </a:buClr>
              <a:buSzPts val="1600"/>
              <a:buFont typeface="Arial"/>
              <a:buChar char="»"/>
              <a:defRPr b="1" i="0" sz="1600" u="none" cap="none" strike="noStrik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60" name="Google Shape;60;p12"/>
          <p:cNvSpPr txBox="1"/>
          <p:nvPr>
            <p:ph idx="12" type="sldNum"/>
          </p:nvPr>
        </p:nvSpPr>
        <p:spPr>
          <a:xfrm>
            <a:off x="10972800" y="6400800"/>
            <a:ext cx="7112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1" i="1" sz="1400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1" i="1" sz="1400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1" i="1" sz="1400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1" i="1" sz="1400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1" i="1" sz="1400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1" i="1" sz="1400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1" i="1" sz="1400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1" i="1" sz="1400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1" i="1" sz="1400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, and 2 Content" type="objAndTwoObj">
  <p:cSld name="OBJECT_AND_TWO_OBJECTS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title"/>
          </p:nvPr>
        </p:nvSpPr>
        <p:spPr>
          <a:xfrm>
            <a:off x="609600" y="228600"/>
            <a:ext cx="10972800" cy="50323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1" sz="3200" u="none" cap="none" strike="noStrike">
                <a:solidFill>
                  <a:srgbClr val="33669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1" sz="3200" u="none" cap="none" strike="noStrike">
                <a:solidFill>
                  <a:srgbClr val="33669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1" sz="3200" u="none" cap="none" strike="noStrike">
                <a:solidFill>
                  <a:srgbClr val="33669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1" sz="3200" u="none" cap="none" strike="noStrike">
                <a:solidFill>
                  <a:srgbClr val="33669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1" sz="3200" u="none" cap="none" strike="noStrike">
                <a:solidFill>
                  <a:srgbClr val="33669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1" sz="3200" u="none" cap="none" strike="noStrike">
                <a:solidFill>
                  <a:srgbClr val="33669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1" sz="3200" u="none" cap="none" strike="noStrike">
                <a:solidFill>
                  <a:srgbClr val="33669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1" sz="3200" u="none" cap="none" strike="noStrike">
                <a:solidFill>
                  <a:srgbClr val="33669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1" sz="3200" u="none" cap="none" strike="noStrike">
                <a:solidFill>
                  <a:srgbClr val="33669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63" name="Google Shape;63;p13"/>
          <p:cNvSpPr txBox="1"/>
          <p:nvPr>
            <p:ph idx="1" type="body"/>
          </p:nvPr>
        </p:nvSpPr>
        <p:spPr>
          <a:xfrm>
            <a:off x="609600" y="1066800"/>
            <a:ext cx="5384800" cy="56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spcBef>
                <a:spcPts val="480"/>
              </a:spcBef>
              <a:spcAft>
                <a:spcPts val="0"/>
              </a:spcAft>
              <a:buClr>
                <a:srgbClr val="FF0066"/>
              </a:buClr>
              <a:buSzPts val="2400"/>
              <a:buFont typeface="Noto Sans Symbols"/>
              <a:buChar char="▪"/>
              <a:defRPr b="1" i="0" sz="2400" u="none" cap="none" strike="noStrik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marR="0" rtl="0" algn="l">
              <a:spcBef>
                <a:spcPts val="400"/>
              </a:spcBef>
              <a:spcAft>
                <a:spcPts val="0"/>
              </a:spcAft>
              <a:buClr>
                <a:srgbClr val="33CC33"/>
              </a:buClr>
              <a:buSzPts val="2000"/>
              <a:buFont typeface="Arial"/>
              <a:buChar char="–"/>
              <a:defRPr b="1" i="0" sz="2000" u="none" cap="none" strike="noStrik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42900" lvl="2" marL="1371600" marR="0" rtl="0" algn="l">
              <a:spcBef>
                <a:spcPts val="360"/>
              </a:spcBef>
              <a:spcAft>
                <a:spcPts val="0"/>
              </a:spcAft>
              <a:buClr>
                <a:srgbClr val="660066"/>
              </a:buClr>
              <a:buSzPts val="1800"/>
              <a:buFont typeface="Times New Roman"/>
              <a:buChar char="•"/>
              <a:defRPr b="1" i="0" sz="1800" u="none" cap="none" strike="noStrik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rgbClr val="996600"/>
              </a:buClr>
              <a:buSzPts val="1600"/>
              <a:buFont typeface="Arial"/>
              <a:buChar char="–"/>
              <a:defRPr b="1" i="0" sz="1600" u="none" cap="none" strike="noStrik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30200" lvl="4" marL="2286000" marR="0" rtl="0" algn="l">
              <a:spcBef>
                <a:spcPts val="320"/>
              </a:spcBef>
              <a:spcAft>
                <a:spcPts val="0"/>
              </a:spcAft>
              <a:buClr>
                <a:srgbClr val="009900"/>
              </a:buClr>
              <a:buSzPts val="1600"/>
              <a:buFont typeface="Arial"/>
              <a:buChar char="»"/>
              <a:defRPr b="1" i="0" sz="1600" u="none" cap="none" strike="noStrik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30200" lvl="5" marL="2743200" marR="0" rtl="0" algn="l">
              <a:spcBef>
                <a:spcPts val="320"/>
              </a:spcBef>
              <a:spcAft>
                <a:spcPts val="0"/>
              </a:spcAft>
              <a:buClr>
                <a:srgbClr val="009900"/>
              </a:buClr>
              <a:buSzPts val="1600"/>
              <a:buFont typeface="Arial"/>
              <a:buChar char="»"/>
              <a:defRPr b="1" i="0" sz="1600" u="none" cap="none" strike="noStrik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30200" lvl="6" marL="3200400" marR="0" rtl="0" algn="l">
              <a:spcBef>
                <a:spcPts val="320"/>
              </a:spcBef>
              <a:spcAft>
                <a:spcPts val="0"/>
              </a:spcAft>
              <a:buClr>
                <a:srgbClr val="009900"/>
              </a:buClr>
              <a:buSzPts val="1600"/>
              <a:buFont typeface="Arial"/>
              <a:buChar char="»"/>
              <a:defRPr b="1" i="0" sz="1600" u="none" cap="none" strike="noStrik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30200" lvl="7" marL="3657600" marR="0" rtl="0" algn="l">
              <a:spcBef>
                <a:spcPts val="320"/>
              </a:spcBef>
              <a:spcAft>
                <a:spcPts val="0"/>
              </a:spcAft>
              <a:buClr>
                <a:srgbClr val="009900"/>
              </a:buClr>
              <a:buSzPts val="1600"/>
              <a:buFont typeface="Arial"/>
              <a:buChar char="»"/>
              <a:defRPr b="1" i="0" sz="1600" u="none" cap="none" strike="noStrik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30200" lvl="8" marL="4114800" marR="0" rtl="0" algn="l">
              <a:spcBef>
                <a:spcPts val="320"/>
              </a:spcBef>
              <a:spcAft>
                <a:spcPts val="0"/>
              </a:spcAft>
              <a:buClr>
                <a:srgbClr val="009900"/>
              </a:buClr>
              <a:buSzPts val="1600"/>
              <a:buFont typeface="Arial"/>
              <a:buChar char="»"/>
              <a:defRPr b="1" i="0" sz="1600" u="none" cap="none" strike="noStrik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64" name="Google Shape;64;p13"/>
          <p:cNvSpPr txBox="1"/>
          <p:nvPr>
            <p:ph idx="2" type="body"/>
          </p:nvPr>
        </p:nvSpPr>
        <p:spPr>
          <a:xfrm>
            <a:off x="6197600" y="1066800"/>
            <a:ext cx="53848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spcBef>
                <a:spcPts val="480"/>
              </a:spcBef>
              <a:spcAft>
                <a:spcPts val="0"/>
              </a:spcAft>
              <a:buClr>
                <a:srgbClr val="FF0066"/>
              </a:buClr>
              <a:buSzPts val="2400"/>
              <a:buFont typeface="Noto Sans Symbols"/>
              <a:buChar char="▪"/>
              <a:defRPr b="1" i="0" sz="2400" u="none" cap="none" strike="noStrik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marR="0" rtl="0" algn="l">
              <a:spcBef>
                <a:spcPts val="400"/>
              </a:spcBef>
              <a:spcAft>
                <a:spcPts val="0"/>
              </a:spcAft>
              <a:buClr>
                <a:srgbClr val="33CC33"/>
              </a:buClr>
              <a:buSzPts val="2000"/>
              <a:buFont typeface="Arial"/>
              <a:buChar char="–"/>
              <a:defRPr b="1" i="0" sz="2000" u="none" cap="none" strike="noStrik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42900" lvl="2" marL="1371600" marR="0" rtl="0" algn="l">
              <a:spcBef>
                <a:spcPts val="360"/>
              </a:spcBef>
              <a:spcAft>
                <a:spcPts val="0"/>
              </a:spcAft>
              <a:buClr>
                <a:srgbClr val="660066"/>
              </a:buClr>
              <a:buSzPts val="1800"/>
              <a:buFont typeface="Times New Roman"/>
              <a:buChar char="•"/>
              <a:defRPr b="1" i="0" sz="1800" u="none" cap="none" strike="noStrik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rgbClr val="996600"/>
              </a:buClr>
              <a:buSzPts val="1600"/>
              <a:buFont typeface="Arial"/>
              <a:buChar char="–"/>
              <a:defRPr b="1" i="0" sz="1600" u="none" cap="none" strike="noStrik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30200" lvl="4" marL="2286000" marR="0" rtl="0" algn="l">
              <a:spcBef>
                <a:spcPts val="320"/>
              </a:spcBef>
              <a:spcAft>
                <a:spcPts val="0"/>
              </a:spcAft>
              <a:buClr>
                <a:srgbClr val="009900"/>
              </a:buClr>
              <a:buSzPts val="1600"/>
              <a:buFont typeface="Arial"/>
              <a:buChar char="»"/>
              <a:defRPr b="1" i="0" sz="1600" u="none" cap="none" strike="noStrik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30200" lvl="5" marL="2743200" marR="0" rtl="0" algn="l">
              <a:spcBef>
                <a:spcPts val="320"/>
              </a:spcBef>
              <a:spcAft>
                <a:spcPts val="0"/>
              </a:spcAft>
              <a:buClr>
                <a:srgbClr val="009900"/>
              </a:buClr>
              <a:buSzPts val="1600"/>
              <a:buFont typeface="Arial"/>
              <a:buChar char="»"/>
              <a:defRPr b="1" i="0" sz="1600" u="none" cap="none" strike="noStrik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30200" lvl="6" marL="3200400" marR="0" rtl="0" algn="l">
              <a:spcBef>
                <a:spcPts val="320"/>
              </a:spcBef>
              <a:spcAft>
                <a:spcPts val="0"/>
              </a:spcAft>
              <a:buClr>
                <a:srgbClr val="009900"/>
              </a:buClr>
              <a:buSzPts val="1600"/>
              <a:buFont typeface="Arial"/>
              <a:buChar char="»"/>
              <a:defRPr b="1" i="0" sz="1600" u="none" cap="none" strike="noStrik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30200" lvl="7" marL="3657600" marR="0" rtl="0" algn="l">
              <a:spcBef>
                <a:spcPts val="320"/>
              </a:spcBef>
              <a:spcAft>
                <a:spcPts val="0"/>
              </a:spcAft>
              <a:buClr>
                <a:srgbClr val="009900"/>
              </a:buClr>
              <a:buSzPts val="1600"/>
              <a:buFont typeface="Arial"/>
              <a:buChar char="»"/>
              <a:defRPr b="1" i="0" sz="1600" u="none" cap="none" strike="noStrik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30200" lvl="8" marL="4114800" marR="0" rtl="0" algn="l">
              <a:spcBef>
                <a:spcPts val="320"/>
              </a:spcBef>
              <a:spcAft>
                <a:spcPts val="0"/>
              </a:spcAft>
              <a:buClr>
                <a:srgbClr val="009900"/>
              </a:buClr>
              <a:buSzPts val="1600"/>
              <a:buFont typeface="Arial"/>
              <a:buChar char="»"/>
              <a:defRPr b="1" i="0" sz="1600" u="none" cap="none" strike="noStrik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65" name="Google Shape;65;p13"/>
          <p:cNvSpPr txBox="1"/>
          <p:nvPr>
            <p:ph idx="3" type="body"/>
          </p:nvPr>
        </p:nvSpPr>
        <p:spPr>
          <a:xfrm>
            <a:off x="6197600" y="3962400"/>
            <a:ext cx="53848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spcBef>
                <a:spcPts val="480"/>
              </a:spcBef>
              <a:spcAft>
                <a:spcPts val="0"/>
              </a:spcAft>
              <a:buClr>
                <a:srgbClr val="FF0066"/>
              </a:buClr>
              <a:buSzPts val="2400"/>
              <a:buFont typeface="Noto Sans Symbols"/>
              <a:buChar char="▪"/>
              <a:defRPr b="1" i="0" sz="2400" u="none" cap="none" strike="noStrik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marR="0" rtl="0" algn="l">
              <a:spcBef>
                <a:spcPts val="400"/>
              </a:spcBef>
              <a:spcAft>
                <a:spcPts val="0"/>
              </a:spcAft>
              <a:buClr>
                <a:srgbClr val="33CC33"/>
              </a:buClr>
              <a:buSzPts val="2000"/>
              <a:buFont typeface="Arial"/>
              <a:buChar char="–"/>
              <a:defRPr b="1" i="0" sz="2000" u="none" cap="none" strike="noStrik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42900" lvl="2" marL="1371600" marR="0" rtl="0" algn="l">
              <a:spcBef>
                <a:spcPts val="360"/>
              </a:spcBef>
              <a:spcAft>
                <a:spcPts val="0"/>
              </a:spcAft>
              <a:buClr>
                <a:srgbClr val="660066"/>
              </a:buClr>
              <a:buSzPts val="1800"/>
              <a:buFont typeface="Times New Roman"/>
              <a:buChar char="•"/>
              <a:defRPr b="1" i="0" sz="1800" u="none" cap="none" strike="noStrik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rgbClr val="996600"/>
              </a:buClr>
              <a:buSzPts val="1600"/>
              <a:buFont typeface="Arial"/>
              <a:buChar char="–"/>
              <a:defRPr b="1" i="0" sz="1600" u="none" cap="none" strike="noStrik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30200" lvl="4" marL="2286000" marR="0" rtl="0" algn="l">
              <a:spcBef>
                <a:spcPts val="320"/>
              </a:spcBef>
              <a:spcAft>
                <a:spcPts val="0"/>
              </a:spcAft>
              <a:buClr>
                <a:srgbClr val="009900"/>
              </a:buClr>
              <a:buSzPts val="1600"/>
              <a:buFont typeface="Arial"/>
              <a:buChar char="»"/>
              <a:defRPr b="1" i="0" sz="1600" u="none" cap="none" strike="noStrik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30200" lvl="5" marL="2743200" marR="0" rtl="0" algn="l">
              <a:spcBef>
                <a:spcPts val="320"/>
              </a:spcBef>
              <a:spcAft>
                <a:spcPts val="0"/>
              </a:spcAft>
              <a:buClr>
                <a:srgbClr val="009900"/>
              </a:buClr>
              <a:buSzPts val="1600"/>
              <a:buFont typeface="Arial"/>
              <a:buChar char="»"/>
              <a:defRPr b="1" i="0" sz="1600" u="none" cap="none" strike="noStrik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30200" lvl="6" marL="3200400" marR="0" rtl="0" algn="l">
              <a:spcBef>
                <a:spcPts val="320"/>
              </a:spcBef>
              <a:spcAft>
                <a:spcPts val="0"/>
              </a:spcAft>
              <a:buClr>
                <a:srgbClr val="009900"/>
              </a:buClr>
              <a:buSzPts val="1600"/>
              <a:buFont typeface="Arial"/>
              <a:buChar char="»"/>
              <a:defRPr b="1" i="0" sz="1600" u="none" cap="none" strike="noStrik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30200" lvl="7" marL="3657600" marR="0" rtl="0" algn="l">
              <a:spcBef>
                <a:spcPts val="320"/>
              </a:spcBef>
              <a:spcAft>
                <a:spcPts val="0"/>
              </a:spcAft>
              <a:buClr>
                <a:srgbClr val="009900"/>
              </a:buClr>
              <a:buSzPts val="1600"/>
              <a:buFont typeface="Arial"/>
              <a:buChar char="»"/>
              <a:defRPr b="1" i="0" sz="1600" u="none" cap="none" strike="noStrik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30200" lvl="8" marL="4114800" marR="0" rtl="0" algn="l">
              <a:spcBef>
                <a:spcPts val="320"/>
              </a:spcBef>
              <a:spcAft>
                <a:spcPts val="0"/>
              </a:spcAft>
              <a:buClr>
                <a:srgbClr val="009900"/>
              </a:buClr>
              <a:buSzPts val="1600"/>
              <a:buFont typeface="Arial"/>
              <a:buChar char="»"/>
              <a:defRPr b="1" i="0" sz="1600" u="none" cap="none" strike="noStrik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66" name="Google Shape;66;p13"/>
          <p:cNvSpPr txBox="1"/>
          <p:nvPr>
            <p:ph idx="12" type="sldNum"/>
          </p:nvPr>
        </p:nvSpPr>
        <p:spPr>
          <a:xfrm>
            <a:off x="10972800" y="6400800"/>
            <a:ext cx="7112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1" i="1" sz="1400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1" i="1" sz="1400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1" i="1" sz="1400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1" i="1" sz="1400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1" i="1" sz="1400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1" i="1" sz="1400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1" i="1" sz="1400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1" i="1" sz="1400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1" i="1" sz="1400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 txBox="1"/>
          <p:nvPr>
            <p:ph type="title"/>
          </p:nvPr>
        </p:nvSpPr>
        <p:spPr>
          <a:xfrm>
            <a:off x="609600" y="228600"/>
            <a:ext cx="10972800" cy="50323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1" sz="3200" u="none" cap="none" strike="noStrike">
                <a:solidFill>
                  <a:srgbClr val="33669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1" sz="3200" u="none" cap="none" strike="noStrike">
                <a:solidFill>
                  <a:srgbClr val="33669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1" sz="3200" u="none" cap="none" strike="noStrike">
                <a:solidFill>
                  <a:srgbClr val="33669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1" sz="3200" u="none" cap="none" strike="noStrike">
                <a:solidFill>
                  <a:srgbClr val="33669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1" sz="3200" u="none" cap="none" strike="noStrike">
                <a:solidFill>
                  <a:srgbClr val="33669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1" sz="3200" u="none" cap="none" strike="noStrike">
                <a:solidFill>
                  <a:srgbClr val="33669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1" sz="3200" u="none" cap="none" strike="noStrike">
                <a:solidFill>
                  <a:srgbClr val="33669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1" sz="3200" u="none" cap="none" strike="noStrike">
                <a:solidFill>
                  <a:srgbClr val="33669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1" sz="3200" u="none" cap="none" strike="noStrike">
                <a:solidFill>
                  <a:srgbClr val="33669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1" type="body"/>
          </p:nvPr>
        </p:nvSpPr>
        <p:spPr>
          <a:xfrm>
            <a:off x="609600" y="1066800"/>
            <a:ext cx="10972800" cy="56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spcBef>
                <a:spcPts val="480"/>
              </a:spcBef>
              <a:spcAft>
                <a:spcPts val="0"/>
              </a:spcAft>
              <a:buClr>
                <a:srgbClr val="FF0066"/>
              </a:buClr>
              <a:buSzPts val="2400"/>
              <a:buFont typeface="Noto Sans Symbols"/>
              <a:buChar char="▪"/>
              <a:defRPr b="1" i="0" sz="2400" u="none" cap="none" strike="noStrik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marR="0" rtl="0" algn="l">
              <a:spcBef>
                <a:spcPts val="400"/>
              </a:spcBef>
              <a:spcAft>
                <a:spcPts val="0"/>
              </a:spcAft>
              <a:buClr>
                <a:srgbClr val="33CC33"/>
              </a:buClr>
              <a:buSzPts val="2000"/>
              <a:buFont typeface="Arial"/>
              <a:buChar char="–"/>
              <a:defRPr b="1" i="0" sz="2000" u="none" cap="none" strike="noStrik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42900" lvl="2" marL="1371600" marR="0" rtl="0" algn="l">
              <a:spcBef>
                <a:spcPts val="360"/>
              </a:spcBef>
              <a:spcAft>
                <a:spcPts val="0"/>
              </a:spcAft>
              <a:buClr>
                <a:srgbClr val="660066"/>
              </a:buClr>
              <a:buSzPts val="1800"/>
              <a:buFont typeface="Times New Roman"/>
              <a:buChar char="•"/>
              <a:defRPr b="1" i="0" sz="1800" u="none" cap="none" strike="noStrik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rgbClr val="996600"/>
              </a:buClr>
              <a:buSzPts val="1600"/>
              <a:buFont typeface="Arial"/>
              <a:buChar char="–"/>
              <a:defRPr b="1" i="0" sz="1600" u="none" cap="none" strike="noStrik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30200" lvl="4" marL="2286000" marR="0" rtl="0" algn="l">
              <a:spcBef>
                <a:spcPts val="320"/>
              </a:spcBef>
              <a:spcAft>
                <a:spcPts val="0"/>
              </a:spcAft>
              <a:buClr>
                <a:srgbClr val="009900"/>
              </a:buClr>
              <a:buSzPts val="1600"/>
              <a:buFont typeface="Arial"/>
              <a:buChar char="»"/>
              <a:defRPr b="1" i="0" sz="1600" u="none" cap="none" strike="noStrik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30200" lvl="5" marL="2743200" marR="0" rtl="0" algn="l">
              <a:spcBef>
                <a:spcPts val="320"/>
              </a:spcBef>
              <a:spcAft>
                <a:spcPts val="0"/>
              </a:spcAft>
              <a:buClr>
                <a:srgbClr val="009900"/>
              </a:buClr>
              <a:buSzPts val="1600"/>
              <a:buFont typeface="Arial"/>
              <a:buChar char="»"/>
              <a:defRPr b="1" i="0" sz="1600" u="none" cap="none" strike="noStrik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30200" lvl="6" marL="3200400" marR="0" rtl="0" algn="l">
              <a:spcBef>
                <a:spcPts val="320"/>
              </a:spcBef>
              <a:spcAft>
                <a:spcPts val="0"/>
              </a:spcAft>
              <a:buClr>
                <a:srgbClr val="009900"/>
              </a:buClr>
              <a:buSzPts val="1600"/>
              <a:buFont typeface="Arial"/>
              <a:buChar char="»"/>
              <a:defRPr b="1" i="0" sz="1600" u="none" cap="none" strike="noStrik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30200" lvl="7" marL="3657600" marR="0" rtl="0" algn="l">
              <a:spcBef>
                <a:spcPts val="320"/>
              </a:spcBef>
              <a:spcAft>
                <a:spcPts val="0"/>
              </a:spcAft>
              <a:buClr>
                <a:srgbClr val="009900"/>
              </a:buClr>
              <a:buSzPts val="1600"/>
              <a:buFont typeface="Arial"/>
              <a:buChar char="»"/>
              <a:defRPr b="1" i="0" sz="1600" u="none" cap="none" strike="noStrik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30200" lvl="8" marL="4114800" marR="0" rtl="0" algn="l">
              <a:spcBef>
                <a:spcPts val="320"/>
              </a:spcBef>
              <a:spcAft>
                <a:spcPts val="0"/>
              </a:spcAft>
              <a:buClr>
                <a:srgbClr val="009900"/>
              </a:buClr>
              <a:buSzPts val="1600"/>
              <a:buFont typeface="Arial"/>
              <a:buChar char="»"/>
              <a:defRPr b="1" i="0" sz="1600" u="none" cap="none" strike="noStrik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1" name="Google Shape;21;p3"/>
          <p:cNvSpPr txBox="1"/>
          <p:nvPr>
            <p:ph idx="12" type="sldNum"/>
          </p:nvPr>
        </p:nvSpPr>
        <p:spPr>
          <a:xfrm>
            <a:off x="10972800" y="6400800"/>
            <a:ext cx="7112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1" i="1" sz="1400" u="none" cap="none" strike="noStrike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1" i="1" sz="1400" u="none" cap="none" strike="noStrike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1" i="1" sz="1400" u="none" cap="none" strike="noStrike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1" i="1" sz="1400" u="none" cap="none" strike="noStrike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1" i="1" sz="1400" u="none" cap="none" strike="noStrike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1" i="1" sz="1400" u="none" cap="none" strike="noStrike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1" i="1" sz="1400" u="none" cap="none" strike="noStrike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1" i="1" sz="1400" u="none" cap="none" strike="noStrike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1" i="1" sz="1400" u="none" cap="none" strike="noStrike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 txBox="1"/>
          <p:nvPr>
            <p:ph type="title"/>
          </p:nvPr>
        </p:nvSpPr>
        <p:spPr>
          <a:xfrm>
            <a:off x="609600" y="228600"/>
            <a:ext cx="10972800" cy="50323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1" sz="3200" u="none" cap="none" strike="noStrike">
                <a:solidFill>
                  <a:srgbClr val="33669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1" sz="3200" u="none" cap="none" strike="noStrike">
                <a:solidFill>
                  <a:srgbClr val="33669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1" sz="3200" u="none" cap="none" strike="noStrike">
                <a:solidFill>
                  <a:srgbClr val="33669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1" sz="3200" u="none" cap="none" strike="noStrike">
                <a:solidFill>
                  <a:srgbClr val="33669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1" sz="3200" u="none" cap="none" strike="noStrike">
                <a:solidFill>
                  <a:srgbClr val="33669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1" sz="3200" u="none" cap="none" strike="noStrike">
                <a:solidFill>
                  <a:srgbClr val="33669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1" sz="3200" u="none" cap="none" strike="noStrike">
                <a:solidFill>
                  <a:srgbClr val="33669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1" sz="3200" u="none" cap="none" strike="noStrike">
                <a:solidFill>
                  <a:srgbClr val="33669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1" sz="3200" u="none" cap="none" strike="noStrike">
                <a:solidFill>
                  <a:srgbClr val="33669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1" type="body"/>
          </p:nvPr>
        </p:nvSpPr>
        <p:spPr>
          <a:xfrm>
            <a:off x="609600" y="1066800"/>
            <a:ext cx="5384800" cy="56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rtl="0" algn="l">
              <a:spcBef>
                <a:spcPts val="560"/>
              </a:spcBef>
              <a:spcAft>
                <a:spcPts val="0"/>
              </a:spcAft>
              <a:buClr>
                <a:srgbClr val="FF0066"/>
              </a:buClr>
              <a:buSzPts val="2800"/>
              <a:buFont typeface="Noto Sans Symbols"/>
              <a:buChar char="▪"/>
              <a:defRPr b="1" i="0" sz="2800" u="none" cap="none" strike="noStrik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81000" lvl="1" marL="914400" marR="0" rtl="0" algn="l">
              <a:spcBef>
                <a:spcPts val="480"/>
              </a:spcBef>
              <a:spcAft>
                <a:spcPts val="0"/>
              </a:spcAft>
              <a:buClr>
                <a:srgbClr val="33CC33"/>
              </a:buClr>
              <a:buSzPts val="2400"/>
              <a:buFont typeface="Arial"/>
              <a:buChar char="–"/>
              <a:defRPr b="1" i="0" sz="2400" u="none" cap="none" strike="noStrik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marR="0" rtl="0" algn="l">
              <a:spcBef>
                <a:spcPts val="400"/>
              </a:spcBef>
              <a:spcAft>
                <a:spcPts val="0"/>
              </a:spcAft>
              <a:buClr>
                <a:srgbClr val="660066"/>
              </a:buClr>
              <a:buSzPts val="2000"/>
              <a:buFont typeface="Times New Roman"/>
              <a:buChar char="•"/>
              <a:defRPr b="1" i="0" sz="2000" u="none" cap="none" strike="noStrik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42900" lvl="3" marL="1828800" marR="0" rtl="0" algn="l">
              <a:spcBef>
                <a:spcPts val="360"/>
              </a:spcBef>
              <a:spcAft>
                <a:spcPts val="0"/>
              </a:spcAft>
              <a:buClr>
                <a:srgbClr val="996600"/>
              </a:buClr>
              <a:buSzPts val="1800"/>
              <a:buFont typeface="Arial"/>
              <a:buChar char="–"/>
              <a:defRPr b="1" i="0" sz="1800" u="none" cap="none" strike="noStrik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42900" lvl="4" marL="2286000" marR="0" rtl="0" algn="l">
              <a:spcBef>
                <a:spcPts val="360"/>
              </a:spcBef>
              <a:spcAft>
                <a:spcPts val="0"/>
              </a:spcAft>
              <a:buClr>
                <a:srgbClr val="009900"/>
              </a:buClr>
              <a:buSzPts val="1800"/>
              <a:buFont typeface="Arial"/>
              <a:buChar char="»"/>
              <a:defRPr b="1" i="0" sz="1800" u="none" cap="none" strike="noStrik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42900" lvl="5" marL="2743200" marR="0" rtl="0" algn="l">
              <a:spcBef>
                <a:spcPts val="360"/>
              </a:spcBef>
              <a:spcAft>
                <a:spcPts val="0"/>
              </a:spcAft>
              <a:buClr>
                <a:srgbClr val="009900"/>
              </a:buClr>
              <a:buSzPts val="1800"/>
              <a:buFont typeface="Arial"/>
              <a:buChar char="»"/>
              <a:defRPr b="1" i="0" sz="1800" u="none" cap="none" strike="noStrik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42900" lvl="6" marL="3200400" marR="0" rtl="0" algn="l">
              <a:spcBef>
                <a:spcPts val="360"/>
              </a:spcBef>
              <a:spcAft>
                <a:spcPts val="0"/>
              </a:spcAft>
              <a:buClr>
                <a:srgbClr val="009900"/>
              </a:buClr>
              <a:buSzPts val="1800"/>
              <a:buFont typeface="Arial"/>
              <a:buChar char="»"/>
              <a:defRPr b="1" i="0" sz="1800" u="none" cap="none" strike="noStrik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42900" lvl="7" marL="3657600" marR="0" rtl="0" algn="l">
              <a:spcBef>
                <a:spcPts val="360"/>
              </a:spcBef>
              <a:spcAft>
                <a:spcPts val="0"/>
              </a:spcAft>
              <a:buClr>
                <a:srgbClr val="009900"/>
              </a:buClr>
              <a:buSzPts val="1800"/>
              <a:buFont typeface="Arial"/>
              <a:buChar char="»"/>
              <a:defRPr b="1" i="0" sz="1800" u="none" cap="none" strike="noStrik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42900" lvl="8" marL="4114800" marR="0" rtl="0" algn="l">
              <a:spcBef>
                <a:spcPts val="360"/>
              </a:spcBef>
              <a:spcAft>
                <a:spcPts val="0"/>
              </a:spcAft>
              <a:buClr>
                <a:srgbClr val="009900"/>
              </a:buClr>
              <a:buSzPts val="1800"/>
              <a:buFont typeface="Arial"/>
              <a:buChar char="»"/>
              <a:defRPr b="1" i="0" sz="1800" u="none" cap="none" strike="noStrik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5" name="Google Shape;25;p4"/>
          <p:cNvSpPr txBox="1"/>
          <p:nvPr>
            <p:ph idx="2" type="body"/>
          </p:nvPr>
        </p:nvSpPr>
        <p:spPr>
          <a:xfrm>
            <a:off x="6197600" y="1066800"/>
            <a:ext cx="5384800" cy="56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rtl="0" algn="l">
              <a:spcBef>
                <a:spcPts val="560"/>
              </a:spcBef>
              <a:spcAft>
                <a:spcPts val="0"/>
              </a:spcAft>
              <a:buClr>
                <a:srgbClr val="FF0066"/>
              </a:buClr>
              <a:buSzPts val="2800"/>
              <a:buFont typeface="Noto Sans Symbols"/>
              <a:buChar char="▪"/>
              <a:defRPr b="1" i="0" sz="2800" u="none" cap="none" strike="noStrik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81000" lvl="1" marL="914400" marR="0" rtl="0" algn="l">
              <a:spcBef>
                <a:spcPts val="480"/>
              </a:spcBef>
              <a:spcAft>
                <a:spcPts val="0"/>
              </a:spcAft>
              <a:buClr>
                <a:srgbClr val="33CC33"/>
              </a:buClr>
              <a:buSzPts val="2400"/>
              <a:buFont typeface="Arial"/>
              <a:buChar char="–"/>
              <a:defRPr b="1" i="0" sz="2400" u="none" cap="none" strike="noStrik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marR="0" rtl="0" algn="l">
              <a:spcBef>
                <a:spcPts val="400"/>
              </a:spcBef>
              <a:spcAft>
                <a:spcPts val="0"/>
              </a:spcAft>
              <a:buClr>
                <a:srgbClr val="660066"/>
              </a:buClr>
              <a:buSzPts val="2000"/>
              <a:buFont typeface="Times New Roman"/>
              <a:buChar char="•"/>
              <a:defRPr b="1" i="0" sz="2000" u="none" cap="none" strike="noStrik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42900" lvl="3" marL="1828800" marR="0" rtl="0" algn="l">
              <a:spcBef>
                <a:spcPts val="360"/>
              </a:spcBef>
              <a:spcAft>
                <a:spcPts val="0"/>
              </a:spcAft>
              <a:buClr>
                <a:srgbClr val="996600"/>
              </a:buClr>
              <a:buSzPts val="1800"/>
              <a:buFont typeface="Arial"/>
              <a:buChar char="–"/>
              <a:defRPr b="1" i="0" sz="1800" u="none" cap="none" strike="noStrik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42900" lvl="4" marL="2286000" marR="0" rtl="0" algn="l">
              <a:spcBef>
                <a:spcPts val="360"/>
              </a:spcBef>
              <a:spcAft>
                <a:spcPts val="0"/>
              </a:spcAft>
              <a:buClr>
                <a:srgbClr val="009900"/>
              </a:buClr>
              <a:buSzPts val="1800"/>
              <a:buFont typeface="Arial"/>
              <a:buChar char="»"/>
              <a:defRPr b="1" i="0" sz="1800" u="none" cap="none" strike="noStrik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42900" lvl="5" marL="2743200" marR="0" rtl="0" algn="l">
              <a:spcBef>
                <a:spcPts val="360"/>
              </a:spcBef>
              <a:spcAft>
                <a:spcPts val="0"/>
              </a:spcAft>
              <a:buClr>
                <a:srgbClr val="009900"/>
              </a:buClr>
              <a:buSzPts val="1800"/>
              <a:buFont typeface="Arial"/>
              <a:buChar char="»"/>
              <a:defRPr b="1" i="0" sz="1800" u="none" cap="none" strike="noStrik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42900" lvl="6" marL="3200400" marR="0" rtl="0" algn="l">
              <a:spcBef>
                <a:spcPts val="360"/>
              </a:spcBef>
              <a:spcAft>
                <a:spcPts val="0"/>
              </a:spcAft>
              <a:buClr>
                <a:srgbClr val="009900"/>
              </a:buClr>
              <a:buSzPts val="1800"/>
              <a:buFont typeface="Arial"/>
              <a:buChar char="»"/>
              <a:defRPr b="1" i="0" sz="1800" u="none" cap="none" strike="noStrik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42900" lvl="7" marL="3657600" marR="0" rtl="0" algn="l">
              <a:spcBef>
                <a:spcPts val="360"/>
              </a:spcBef>
              <a:spcAft>
                <a:spcPts val="0"/>
              </a:spcAft>
              <a:buClr>
                <a:srgbClr val="009900"/>
              </a:buClr>
              <a:buSzPts val="1800"/>
              <a:buFont typeface="Arial"/>
              <a:buChar char="»"/>
              <a:defRPr b="1" i="0" sz="1800" u="none" cap="none" strike="noStrik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42900" lvl="8" marL="4114800" marR="0" rtl="0" algn="l">
              <a:spcBef>
                <a:spcPts val="360"/>
              </a:spcBef>
              <a:spcAft>
                <a:spcPts val="0"/>
              </a:spcAft>
              <a:buClr>
                <a:srgbClr val="009900"/>
              </a:buClr>
              <a:buSzPts val="1800"/>
              <a:buFont typeface="Arial"/>
              <a:buChar char="»"/>
              <a:defRPr b="1" i="0" sz="1800" u="none" cap="none" strike="noStrik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10972800" y="6400800"/>
            <a:ext cx="7112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1" i="1" sz="1400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1" i="1" sz="1400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1" i="1" sz="1400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1" i="1" sz="1400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1" i="1" sz="1400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1" i="1" sz="1400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1" i="1" sz="1400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1" i="1" sz="1400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1" i="1" sz="1400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title"/>
          </p:nvPr>
        </p:nvSpPr>
        <p:spPr>
          <a:xfrm>
            <a:off x="963084" y="4406901"/>
            <a:ext cx="103632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1" sz="4000" u="none" cap="none" strike="noStrike">
                <a:solidFill>
                  <a:srgbClr val="33669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1" sz="3200" u="none" cap="none" strike="noStrike">
                <a:solidFill>
                  <a:srgbClr val="33669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1" sz="3200" u="none" cap="none" strike="noStrike">
                <a:solidFill>
                  <a:srgbClr val="33669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1" sz="3200" u="none" cap="none" strike="noStrike">
                <a:solidFill>
                  <a:srgbClr val="33669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1" sz="3200" u="none" cap="none" strike="noStrike">
                <a:solidFill>
                  <a:srgbClr val="33669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1" sz="3200" u="none" cap="none" strike="noStrike">
                <a:solidFill>
                  <a:srgbClr val="33669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1" sz="3200" u="none" cap="none" strike="noStrike">
                <a:solidFill>
                  <a:srgbClr val="33669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1" sz="3200" u="none" cap="none" strike="noStrike">
                <a:solidFill>
                  <a:srgbClr val="33669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1" sz="3200" u="none" cap="none" strike="noStrike">
                <a:solidFill>
                  <a:srgbClr val="33669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400"/>
              </a:spcBef>
              <a:spcAft>
                <a:spcPts val="0"/>
              </a:spcAft>
              <a:buClr>
                <a:srgbClr val="FF0066"/>
              </a:buClr>
              <a:buSzPts val="2400"/>
              <a:buFont typeface="Noto Sans Symbols"/>
              <a:buNone/>
              <a:defRPr b="1" i="0" sz="2000" u="none" cap="none" strike="noStrik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228600" lvl="1" marL="914400" marR="0" rtl="0" algn="l">
              <a:spcBef>
                <a:spcPts val="360"/>
              </a:spcBef>
              <a:spcAft>
                <a:spcPts val="0"/>
              </a:spcAft>
              <a:buClr>
                <a:srgbClr val="33CC33"/>
              </a:buClr>
              <a:buSzPts val="2000"/>
              <a:buFont typeface="Arial"/>
              <a:buNone/>
              <a:defRPr b="1" i="0" sz="1800" u="none" cap="none" strike="noStrik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228600" lvl="2" marL="1371600" marR="0" rtl="0" algn="l">
              <a:spcBef>
                <a:spcPts val="320"/>
              </a:spcBef>
              <a:spcAft>
                <a:spcPts val="0"/>
              </a:spcAft>
              <a:buClr>
                <a:srgbClr val="660066"/>
              </a:buClr>
              <a:buSzPts val="1800"/>
              <a:buFont typeface="Times New Roman"/>
              <a:buNone/>
              <a:defRPr b="1" i="0" sz="1600" u="none" cap="none" strike="noStrik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228600" lvl="3" marL="1828800" marR="0" rtl="0" algn="l">
              <a:spcBef>
                <a:spcPts val="280"/>
              </a:spcBef>
              <a:spcAft>
                <a:spcPts val="0"/>
              </a:spcAft>
              <a:buClr>
                <a:srgbClr val="996600"/>
              </a:buClr>
              <a:buSzPts val="1600"/>
              <a:buFont typeface="Arial"/>
              <a:buNone/>
              <a:defRPr b="1" i="0" sz="1400" u="none" cap="none" strike="noStrik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228600" lvl="4" marL="2286000" marR="0" rtl="0" algn="l">
              <a:spcBef>
                <a:spcPts val="280"/>
              </a:spcBef>
              <a:spcAft>
                <a:spcPts val="0"/>
              </a:spcAft>
              <a:buClr>
                <a:srgbClr val="009900"/>
              </a:buClr>
              <a:buSzPts val="1600"/>
              <a:buFont typeface="Arial"/>
              <a:buNone/>
              <a:defRPr b="1" i="0" sz="1400" u="none" cap="none" strike="noStrik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228600" lvl="5" marL="2743200" marR="0" rtl="0" algn="l">
              <a:spcBef>
                <a:spcPts val="280"/>
              </a:spcBef>
              <a:spcAft>
                <a:spcPts val="0"/>
              </a:spcAft>
              <a:buClr>
                <a:srgbClr val="009900"/>
              </a:buClr>
              <a:buSzPts val="1600"/>
              <a:buFont typeface="Arial"/>
              <a:buNone/>
              <a:defRPr b="1" i="0" sz="1400" u="none" cap="none" strike="noStrik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228600" lvl="6" marL="3200400" marR="0" rtl="0" algn="l">
              <a:spcBef>
                <a:spcPts val="280"/>
              </a:spcBef>
              <a:spcAft>
                <a:spcPts val="0"/>
              </a:spcAft>
              <a:buClr>
                <a:srgbClr val="009900"/>
              </a:buClr>
              <a:buSzPts val="1600"/>
              <a:buFont typeface="Arial"/>
              <a:buNone/>
              <a:defRPr b="1" i="0" sz="1400" u="none" cap="none" strike="noStrik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228600" lvl="7" marL="3657600" marR="0" rtl="0" algn="l">
              <a:spcBef>
                <a:spcPts val="280"/>
              </a:spcBef>
              <a:spcAft>
                <a:spcPts val="0"/>
              </a:spcAft>
              <a:buClr>
                <a:srgbClr val="009900"/>
              </a:buClr>
              <a:buSzPts val="1600"/>
              <a:buFont typeface="Arial"/>
              <a:buNone/>
              <a:defRPr b="1" i="0" sz="1400" u="none" cap="none" strike="noStrik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228600" lvl="8" marL="4114800" marR="0" rtl="0" algn="l">
              <a:spcBef>
                <a:spcPts val="280"/>
              </a:spcBef>
              <a:spcAft>
                <a:spcPts val="0"/>
              </a:spcAft>
              <a:buClr>
                <a:srgbClr val="009900"/>
              </a:buClr>
              <a:buSzPts val="1600"/>
              <a:buFont typeface="Arial"/>
              <a:buNone/>
              <a:defRPr b="1" i="0" sz="1400" u="none" cap="none" strike="noStrik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10972800" y="6400800"/>
            <a:ext cx="7112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1" i="1" sz="1400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1" i="1" sz="1400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1" i="1" sz="1400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1" i="1" sz="1400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1" i="1" sz="1400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1" i="1" sz="1400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1" i="1" sz="1400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1" i="1" sz="1400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1" i="1" sz="1400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/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1" sz="3200" u="none" cap="none" strike="noStrike">
                <a:solidFill>
                  <a:srgbClr val="33669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1" sz="3200" u="none" cap="none" strike="noStrike">
                <a:solidFill>
                  <a:srgbClr val="33669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1" sz="3200" u="none" cap="none" strike="noStrike">
                <a:solidFill>
                  <a:srgbClr val="33669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1" sz="3200" u="none" cap="none" strike="noStrike">
                <a:solidFill>
                  <a:srgbClr val="33669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1" sz="3200" u="none" cap="none" strike="noStrike">
                <a:solidFill>
                  <a:srgbClr val="33669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1" sz="3200" u="none" cap="none" strike="noStrike">
                <a:solidFill>
                  <a:srgbClr val="33669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1" sz="3200" u="none" cap="none" strike="noStrike">
                <a:solidFill>
                  <a:srgbClr val="33669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1" sz="3200" u="none" cap="none" strike="noStrike">
                <a:solidFill>
                  <a:srgbClr val="33669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1" sz="3200" u="none" cap="none" strike="noStrike">
                <a:solidFill>
                  <a:srgbClr val="33669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" name="Google Shape;33;p6"/>
          <p:cNvSpPr txBox="1"/>
          <p:nvPr>
            <p:ph idx="1" type="body"/>
          </p:nvPr>
        </p:nvSpPr>
        <p:spPr>
          <a:xfrm>
            <a:off x="609600" y="1535113"/>
            <a:ext cx="5386917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480"/>
              </a:spcBef>
              <a:spcAft>
                <a:spcPts val="0"/>
              </a:spcAft>
              <a:buClr>
                <a:srgbClr val="FF0066"/>
              </a:buClr>
              <a:buSzPts val="2400"/>
              <a:buFont typeface="Noto Sans Symbols"/>
              <a:buNone/>
              <a:defRPr b="1" i="0" sz="2400" u="none" cap="none" strike="noStrik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228600" lvl="1" marL="914400" marR="0" rtl="0" algn="l">
              <a:spcBef>
                <a:spcPts val="400"/>
              </a:spcBef>
              <a:spcAft>
                <a:spcPts val="0"/>
              </a:spcAft>
              <a:buClr>
                <a:srgbClr val="33CC33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228600" lvl="2" marL="1371600" marR="0" rtl="0" algn="l">
              <a:spcBef>
                <a:spcPts val="360"/>
              </a:spcBef>
              <a:spcAft>
                <a:spcPts val="0"/>
              </a:spcAft>
              <a:buClr>
                <a:srgbClr val="660066"/>
              </a:buClr>
              <a:buSzPts val="1800"/>
              <a:buFont typeface="Times New Roman"/>
              <a:buNone/>
              <a:defRPr b="1" i="0" sz="1800" u="none" cap="none" strike="noStrik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228600" lvl="3" marL="1828800" marR="0" rtl="0" algn="l">
              <a:spcBef>
                <a:spcPts val="320"/>
              </a:spcBef>
              <a:spcAft>
                <a:spcPts val="0"/>
              </a:spcAft>
              <a:buClr>
                <a:srgbClr val="996600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228600" lvl="4" marL="2286000" marR="0" rtl="0" algn="l">
              <a:spcBef>
                <a:spcPts val="320"/>
              </a:spcBef>
              <a:spcAft>
                <a:spcPts val="0"/>
              </a:spcAft>
              <a:buClr>
                <a:srgbClr val="009900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228600" lvl="5" marL="2743200" marR="0" rtl="0" algn="l">
              <a:spcBef>
                <a:spcPts val="320"/>
              </a:spcBef>
              <a:spcAft>
                <a:spcPts val="0"/>
              </a:spcAft>
              <a:buClr>
                <a:srgbClr val="009900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228600" lvl="6" marL="3200400" marR="0" rtl="0" algn="l">
              <a:spcBef>
                <a:spcPts val="320"/>
              </a:spcBef>
              <a:spcAft>
                <a:spcPts val="0"/>
              </a:spcAft>
              <a:buClr>
                <a:srgbClr val="009900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228600" lvl="7" marL="3657600" marR="0" rtl="0" algn="l">
              <a:spcBef>
                <a:spcPts val="320"/>
              </a:spcBef>
              <a:spcAft>
                <a:spcPts val="0"/>
              </a:spcAft>
              <a:buClr>
                <a:srgbClr val="009900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228600" lvl="8" marL="4114800" marR="0" rtl="0" algn="l">
              <a:spcBef>
                <a:spcPts val="320"/>
              </a:spcBef>
              <a:spcAft>
                <a:spcPts val="0"/>
              </a:spcAft>
              <a:buClr>
                <a:srgbClr val="009900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" name="Google Shape;34;p6"/>
          <p:cNvSpPr txBox="1"/>
          <p:nvPr>
            <p:ph idx="2" type="body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spcBef>
                <a:spcPts val="480"/>
              </a:spcBef>
              <a:spcAft>
                <a:spcPts val="0"/>
              </a:spcAft>
              <a:buClr>
                <a:srgbClr val="FF0066"/>
              </a:buClr>
              <a:buSzPts val="2400"/>
              <a:buFont typeface="Noto Sans Symbols"/>
              <a:buChar char="▪"/>
              <a:defRPr b="1" i="0" sz="2400" u="none" cap="none" strike="noStrik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marR="0" rtl="0" algn="l">
              <a:spcBef>
                <a:spcPts val="400"/>
              </a:spcBef>
              <a:spcAft>
                <a:spcPts val="0"/>
              </a:spcAft>
              <a:buClr>
                <a:srgbClr val="33CC33"/>
              </a:buClr>
              <a:buSzPts val="2000"/>
              <a:buFont typeface="Arial"/>
              <a:buChar char="–"/>
              <a:defRPr b="1" i="0" sz="2000" u="none" cap="none" strike="noStrik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42900" lvl="2" marL="1371600" marR="0" rtl="0" algn="l">
              <a:spcBef>
                <a:spcPts val="360"/>
              </a:spcBef>
              <a:spcAft>
                <a:spcPts val="0"/>
              </a:spcAft>
              <a:buClr>
                <a:srgbClr val="660066"/>
              </a:buClr>
              <a:buSzPts val="1800"/>
              <a:buFont typeface="Times New Roman"/>
              <a:buChar char="•"/>
              <a:defRPr b="1" i="0" sz="1800" u="none" cap="none" strike="noStrik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rgbClr val="996600"/>
              </a:buClr>
              <a:buSzPts val="1600"/>
              <a:buFont typeface="Arial"/>
              <a:buChar char="–"/>
              <a:defRPr b="1" i="0" sz="1600" u="none" cap="none" strike="noStrik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30200" lvl="4" marL="2286000" marR="0" rtl="0" algn="l">
              <a:spcBef>
                <a:spcPts val="320"/>
              </a:spcBef>
              <a:spcAft>
                <a:spcPts val="0"/>
              </a:spcAft>
              <a:buClr>
                <a:srgbClr val="009900"/>
              </a:buClr>
              <a:buSzPts val="1600"/>
              <a:buFont typeface="Arial"/>
              <a:buChar char="»"/>
              <a:defRPr b="1" i="0" sz="1600" u="none" cap="none" strike="noStrik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30200" lvl="5" marL="2743200" marR="0" rtl="0" algn="l">
              <a:spcBef>
                <a:spcPts val="320"/>
              </a:spcBef>
              <a:spcAft>
                <a:spcPts val="0"/>
              </a:spcAft>
              <a:buClr>
                <a:srgbClr val="009900"/>
              </a:buClr>
              <a:buSzPts val="1600"/>
              <a:buFont typeface="Arial"/>
              <a:buChar char="»"/>
              <a:defRPr b="1" i="0" sz="1600" u="none" cap="none" strike="noStrik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30200" lvl="6" marL="3200400" marR="0" rtl="0" algn="l">
              <a:spcBef>
                <a:spcPts val="320"/>
              </a:spcBef>
              <a:spcAft>
                <a:spcPts val="0"/>
              </a:spcAft>
              <a:buClr>
                <a:srgbClr val="009900"/>
              </a:buClr>
              <a:buSzPts val="1600"/>
              <a:buFont typeface="Arial"/>
              <a:buChar char="»"/>
              <a:defRPr b="1" i="0" sz="1600" u="none" cap="none" strike="noStrik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30200" lvl="7" marL="3657600" marR="0" rtl="0" algn="l">
              <a:spcBef>
                <a:spcPts val="320"/>
              </a:spcBef>
              <a:spcAft>
                <a:spcPts val="0"/>
              </a:spcAft>
              <a:buClr>
                <a:srgbClr val="009900"/>
              </a:buClr>
              <a:buSzPts val="1600"/>
              <a:buFont typeface="Arial"/>
              <a:buChar char="»"/>
              <a:defRPr b="1" i="0" sz="1600" u="none" cap="none" strike="noStrik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30200" lvl="8" marL="4114800" marR="0" rtl="0" algn="l">
              <a:spcBef>
                <a:spcPts val="320"/>
              </a:spcBef>
              <a:spcAft>
                <a:spcPts val="0"/>
              </a:spcAft>
              <a:buClr>
                <a:srgbClr val="009900"/>
              </a:buClr>
              <a:buSzPts val="1600"/>
              <a:buFont typeface="Arial"/>
              <a:buChar char="»"/>
              <a:defRPr b="1" i="0" sz="1600" u="none" cap="none" strike="noStrik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" name="Google Shape;35;p6"/>
          <p:cNvSpPr txBox="1"/>
          <p:nvPr>
            <p:ph idx="3" type="body"/>
          </p:nvPr>
        </p:nvSpPr>
        <p:spPr>
          <a:xfrm>
            <a:off x="6193368" y="1535113"/>
            <a:ext cx="5389033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480"/>
              </a:spcBef>
              <a:spcAft>
                <a:spcPts val="0"/>
              </a:spcAft>
              <a:buClr>
                <a:srgbClr val="FF0066"/>
              </a:buClr>
              <a:buSzPts val="2400"/>
              <a:buFont typeface="Noto Sans Symbols"/>
              <a:buNone/>
              <a:defRPr b="1" i="0" sz="2400" u="none" cap="none" strike="noStrik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228600" lvl="1" marL="914400" marR="0" rtl="0" algn="l">
              <a:spcBef>
                <a:spcPts val="400"/>
              </a:spcBef>
              <a:spcAft>
                <a:spcPts val="0"/>
              </a:spcAft>
              <a:buClr>
                <a:srgbClr val="33CC33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228600" lvl="2" marL="1371600" marR="0" rtl="0" algn="l">
              <a:spcBef>
                <a:spcPts val="360"/>
              </a:spcBef>
              <a:spcAft>
                <a:spcPts val="0"/>
              </a:spcAft>
              <a:buClr>
                <a:srgbClr val="660066"/>
              </a:buClr>
              <a:buSzPts val="1800"/>
              <a:buFont typeface="Times New Roman"/>
              <a:buNone/>
              <a:defRPr b="1" i="0" sz="1800" u="none" cap="none" strike="noStrik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228600" lvl="3" marL="1828800" marR="0" rtl="0" algn="l">
              <a:spcBef>
                <a:spcPts val="320"/>
              </a:spcBef>
              <a:spcAft>
                <a:spcPts val="0"/>
              </a:spcAft>
              <a:buClr>
                <a:srgbClr val="996600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228600" lvl="4" marL="2286000" marR="0" rtl="0" algn="l">
              <a:spcBef>
                <a:spcPts val="320"/>
              </a:spcBef>
              <a:spcAft>
                <a:spcPts val="0"/>
              </a:spcAft>
              <a:buClr>
                <a:srgbClr val="009900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228600" lvl="5" marL="2743200" marR="0" rtl="0" algn="l">
              <a:spcBef>
                <a:spcPts val="320"/>
              </a:spcBef>
              <a:spcAft>
                <a:spcPts val="0"/>
              </a:spcAft>
              <a:buClr>
                <a:srgbClr val="009900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228600" lvl="6" marL="3200400" marR="0" rtl="0" algn="l">
              <a:spcBef>
                <a:spcPts val="320"/>
              </a:spcBef>
              <a:spcAft>
                <a:spcPts val="0"/>
              </a:spcAft>
              <a:buClr>
                <a:srgbClr val="009900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228600" lvl="7" marL="3657600" marR="0" rtl="0" algn="l">
              <a:spcBef>
                <a:spcPts val="320"/>
              </a:spcBef>
              <a:spcAft>
                <a:spcPts val="0"/>
              </a:spcAft>
              <a:buClr>
                <a:srgbClr val="009900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228600" lvl="8" marL="4114800" marR="0" rtl="0" algn="l">
              <a:spcBef>
                <a:spcPts val="320"/>
              </a:spcBef>
              <a:spcAft>
                <a:spcPts val="0"/>
              </a:spcAft>
              <a:buClr>
                <a:srgbClr val="009900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" name="Google Shape;36;p6"/>
          <p:cNvSpPr txBox="1"/>
          <p:nvPr>
            <p:ph idx="4" type="body"/>
          </p:nvPr>
        </p:nvSpPr>
        <p:spPr>
          <a:xfrm>
            <a:off x="6193368" y="2174875"/>
            <a:ext cx="5389033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spcBef>
                <a:spcPts val="480"/>
              </a:spcBef>
              <a:spcAft>
                <a:spcPts val="0"/>
              </a:spcAft>
              <a:buClr>
                <a:srgbClr val="FF0066"/>
              </a:buClr>
              <a:buSzPts val="2400"/>
              <a:buFont typeface="Noto Sans Symbols"/>
              <a:buChar char="▪"/>
              <a:defRPr b="1" i="0" sz="2400" u="none" cap="none" strike="noStrik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marR="0" rtl="0" algn="l">
              <a:spcBef>
                <a:spcPts val="400"/>
              </a:spcBef>
              <a:spcAft>
                <a:spcPts val="0"/>
              </a:spcAft>
              <a:buClr>
                <a:srgbClr val="33CC33"/>
              </a:buClr>
              <a:buSzPts val="2000"/>
              <a:buFont typeface="Arial"/>
              <a:buChar char="–"/>
              <a:defRPr b="1" i="0" sz="2000" u="none" cap="none" strike="noStrik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42900" lvl="2" marL="1371600" marR="0" rtl="0" algn="l">
              <a:spcBef>
                <a:spcPts val="360"/>
              </a:spcBef>
              <a:spcAft>
                <a:spcPts val="0"/>
              </a:spcAft>
              <a:buClr>
                <a:srgbClr val="660066"/>
              </a:buClr>
              <a:buSzPts val="1800"/>
              <a:buFont typeface="Times New Roman"/>
              <a:buChar char="•"/>
              <a:defRPr b="1" i="0" sz="1800" u="none" cap="none" strike="noStrik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rgbClr val="996600"/>
              </a:buClr>
              <a:buSzPts val="1600"/>
              <a:buFont typeface="Arial"/>
              <a:buChar char="–"/>
              <a:defRPr b="1" i="0" sz="1600" u="none" cap="none" strike="noStrik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30200" lvl="4" marL="2286000" marR="0" rtl="0" algn="l">
              <a:spcBef>
                <a:spcPts val="320"/>
              </a:spcBef>
              <a:spcAft>
                <a:spcPts val="0"/>
              </a:spcAft>
              <a:buClr>
                <a:srgbClr val="009900"/>
              </a:buClr>
              <a:buSzPts val="1600"/>
              <a:buFont typeface="Arial"/>
              <a:buChar char="»"/>
              <a:defRPr b="1" i="0" sz="1600" u="none" cap="none" strike="noStrik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30200" lvl="5" marL="2743200" marR="0" rtl="0" algn="l">
              <a:spcBef>
                <a:spcPts val="320"/>
              </a:spcBef>
              <a:spcAft>
                <a:spcPts val="0"/>
              </a:spcAft>
              <a:buClr>
                <a:srgbClr val="009900"/>
              </a:buClr>
              <a:buSzPts val="1600"/>
              <a:buFont typeface="Arial"/>
              <a:buChar char="»"/>
              <a:defRPr b="1" i="0" sz="1600" u="none" cap="none" strike="noStrik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30200" lvl="6" marL="3200400" marR="0" rtl="0" algn="l">
              <a:spcBef>
                <a:spcPts val="320"/>
              </a:spcBef>
              <a:spcAft>
                <a:spcPts val="0"/>
              </a:spcAft>
              <a:buClr>
                <a:srgbClr val="009900"/>
              </a:buClr>
              <a:buSzPts val="1600"/>
              <a:buFont typeface="Arial"/>
              <a:buChar char="»"/>
              <a:defRPr b="1" i="0" sz="1600" u="none" cap="none" strike="noStrik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30200" lvl="7" marL="3657600" marR="0" rtl="0" algn="l">
              <a:spcBef>
                <a:spcPts val="320"/>
              </a:spcBef>
              <a:spcAft>
                <a:spcPts val="0"/>
              </a:spcAft>
              <a:buClr>
                <a:srgbClr val="009900"/>
              </a:buClr>
              <a:buSzPts val="1600"/>
              <a:buFont typeface="Arial"/>
              <a:buChar char="»"/>
              <a:defRPr b="1" i="0" sz="1600" u="none" cap="none" strike="noStrik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30200" lvl="8" marL="4114800" marR="0" rtl="0" algn="l">
              <a:spcBef>
                <a:spcPts val="320"/>
              </a:spcBef>
              <a:spcAft>
                <a:spcPts val="0"/>
              </a:spcAft>
              <a:buClr>
                <a:srgbClr val="009900"/>
              </a:buClr>
              <a:buSzPts val="1600"/>
              <a:buFont typeface="Arial"/>
              <a:buChar char="»"/>
              <a:defRPr b="1" i="0" sz="1600" u="none" cap="none" strike="noStrik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7" name="Google Shape;37;p6"/>
          <p:cNvSpPr txBox="1"/>
          <p:nvPr>
            <p:ph idx="12" type="sldNum"/>
          </p:nvPr>
        </p:nvSpPr>
        <p:spPr>
          <a:xfrm>
            <a:off x="10972800" y="6400800"/>
            <a:ext cx="7112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1" i="1" sz="1400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1" i="1" sz="1400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1" i="1" sz="1400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1" i="1" sz="1400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1" i="1" sz="1400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1" i="1" sz="1400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1" i="1" sz="1400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1" i="1" sz="1400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1" i="1" sz="1400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/>
          <p:nvPr>
            <p:ph type="title"/>
          </p:nvPr>
        </p:nvSpPr>
        <p:spPr>
          <a:xfrm>
            <a:off x="609600" y="228600"/>
            <a:ext cx="10972800" cy="50323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1" sz="3200" u="none" cap="none" strike="noStrike">
                <a:solidFill>
                  <a:srgbClr val="33669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1" sz="3200" u="none" cap="none" strike="noStrike">
                <a:solidFill>
                  <a:srgbClr val="33669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1" sz="3200" u="none" cap="none" strike="noStrike">
                <a:solidFill>
                  <a:srgbClr val="33669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1" sz="3200" u="none" cap="none" strike="noStrike">
                <a:solidFill>
                  <a:srgbClr val="33669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1" sz="3200" u="none" cap="none" strike="noStrike">
                <a:solidFill>
                  <a:srgbClr val="33669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1" sz="3200" u="none" cap="none" strike="noStrike">
                <a:solidFill>
                  <a:srgbClr val="33669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1" sz="3200" u="none" cap="none" strike="noStrike">
                <a:solidFill>
                  <a:srgbClr val="33669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1" sz="3200" u="none" cap="none" strike="noStrike">
                <a:solidFill>
                  <a:srgbClr val="33669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1" sz="3200" u="none" cap="none" strike="noStrike">
                <a:solidFill>
                  <a:srgbClr val="33669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0" name="Google Shape;40;p7"/>
          <p:cNvSpPr txBox="1"/>
          <p:nvPr>
            <p:ph idx="12" type="sldNum"/>
          </p:nvPr>
        </p:nvSpPr>
        <p:spPr>
          <a:xfrm>
            <a:off x="10972800" y="6400800"/>
            <a:ext cx="7112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1" i="1" sz="1400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1" i="1" sz="1400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1" i="1" sz="1400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1" i="1" sz="1400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1" i="1" sz="1400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1" i="1" sz="1400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1" i="1" sz="1400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1" i="1" sz="1400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1" i="1" sz="1400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/>
          <p:nvPr>
            <p:ph idx="12" type="sldNum"/>
          </p:nvPr>
        </p:nvSpPr>
        <p:spPr>
          <a:xfrm>
            <a:off x="10972800" y="6400800"/>
            <a:ext cx="7112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1" i="1" sz="1400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1" i="1" sz="1400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1" i="1" sz="1400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1" i="1" sz="1400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1" i="1" sz="1400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1" i="1" sz="1400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1" i="1" sz="1400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1" i="1" sz="1400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1" i="1" sz="1400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9"/>
          <p:cNvSpPr txBox="1"/>
          <p:nvPr>
            <p:ph type="title"/>
          </p:nvPr>
        </p:nvSpPr>
        <p:spPr>
          <a:xfrm>
            <a:off x="609601" y="273050"/>
            <a:ext cx="4011084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1" sz="2000" u="none" cap="none" strike="noStrike">
                <a:solidFill>
                  <a:srgbClr val="33669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1" sz="3200" u="none" cap="none" strike="noStrike">
                <a:solidFill>
                  <a:srgbClr val="33669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1" sz="3200" u="none" cap="none" strike="noStrike">
                <a:solidFill>
                  <a:srgbClr val="33669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1" sz="3200" u="none" cap="none" strike="noStrike">
                <a:solidFill>
                  <a:srgbClr val="33669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1" sz="3200" u="none" cap="none" strike="noStrike">
                <a:solidFill>
                  <a:srgbClr val="33669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1" sz="3200" u="none" cap="none" strike="noStrike">
                <a:solidFill>
                  <a:srgbClr val="33669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1" sz="3200" u="none" cap="none" strike="noStrike">
                <a:solidFill>
                  <a:srgbClr val="33669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1" sz="3200" u="none" cap="none" strike="noStrike">
                <a:solidFill>
                  <a:srgbClr val="33669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1" sz="3200" u="none" cap="none" strike="noStrike">
                <a:solidFill>
                  <a:srgbClr val="33669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" type="body"/>
          </p:nvPr>
        </p:nvSpPr>
        <p:spPr>
          <a:xfrm>
            <a:off x="4766733" y="273051"/>
            <a:ext cx="6815667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rgbClr val="FF0066"/>
              </a:buClr>
              <a:buSzPts val="3200"/>
              <a:buFont typeface="Noto Sans Symbols"/>
              <a:buChar char="▪"/>
              <a:defRPr b="1" i="0" sz="3200" u="none" cap="none" strike="noStrik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rgbClr val="33CC33"/>
              </a:buClr>
              <a:buSzPts val="2800"/>
              <a:buFont typeface="Arial"/>
              <a:buChar char="–"/>
              <a:defRPr b="1" i="0" sz="2800" u="none" cap="none" strike="noStrik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rgbClr val="660066"/>
              </a:buClr>
              <a:buSzPts val="2400"/>
              <a:buFont typeface="Times New Roman"/>
              <a:buChar char="•"/>
              <a:defRPr b="1" i="0" sz="2400" u="none" cap="none" strike="noStrik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rgbClr val="996600"/>
              </a:buClr>
              <a:buSzPts val="2000"/>
              <a:buFont typeface="Arial"/>
              <a:buChar char="–"/>
              <a:defRPr b="1" i="0" sz="2000" u="none" cap="none" strike="noStrik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rgbClr val="009900"/>
              </a:buClr>
              <a:buSzPts val="2000"/>
              <a:buFont typeface="Arial"/>
              <a:buChar char="»"/>
              <a:defRPr b="1" i="0" sz="2000" u="none" cap="none" strike="noStrik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rgbClr val="009900"/>
              </a:buClr>
              <a:buSzPts val="2000"/>
              <a:buFont typeface="Arial"/>
              <a:buChar char="»"/>
              <a:defRPr b="1" i="0" sz="2000" u="none" cap="none" strike="noStrik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rgbClr val="009900"/>
              </a:buClr>
              <a:buSzPts val="2000"/>
              <a:buFont typeface="Arial"/>
              <a:buChar char="»"/>
              <a:defRPr b="1" i="0" sz="2000" u="none" cap="none" strike="noStrik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rgbClr val="009900"/>
              </a:buClr>
              <a:buSzPts val="2000"/>
              <a:buFont typeface="Arial"/>
              <a:buChar char="»"/>
              <a:defRPr b="1" i="0" sz="2000" u="none" cap="none" strike="noStrik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rgbClr val="009900"/>
              </a:buClr>
              <a:buSzPts val="2000"/>
              <a:buFont typeface="Arial"/>
              <a:buChar char="»"/>
              <a:defRPr b="1" i="0" sz="2000" u="none" cap="none" strike="noStrik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idx="2" type="body"/>
          </p:nvPr>
        </p:nvSpPr>
        <p:spPr>
          <a:xfrm>
            <a:off x="609601" y="1435101"/>
            <a:ext cx="4011084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280"/>
              </a:spcBef>
              <a:spcAft>
                <a:spcPts val="0"/>
              </a:spcAft>
              <a:buClr>
                <a:srgbClr val="FF0066"/>
              </a:buClr>
              <a:buSzPts val="2400"/>
              <a:buFont typeface="Noto Sans Symbols"/>
              <a:buNone/>
              <a:defRPr b="1" i="0" sz="1400" u="none" cap="none" strike="noStrik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rgbClr val="33CC33"/>
              </a:buClr>
              <a:buSzPts val="2000"/>
              <a:buFont typeface="Arial"/>
              <a:buNone/>
              <a:defRPr b="1" i="0" sz="1200" u="none" cap="none" strike="noStrik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rgbClr val="660066"/>
              </a:buClr>
              <a:buSzPts val="1800"/>
              <a:buFont typeface="Times New Roman"/>
              <a:buNone/>
              <a:defRPr b="1" i="0" sz="1000" u="none" cap="none" strike="noStrik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rgbClr val="996600"/>
              </a:buClr>
              <a:buSzPts val="1600"/>
              <a:buFont typeface="Arial"/>
              <a:buNone/>
              <a:defRPr b="1" i="0" sz="900" u="none" cap="none" strike="noStrik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rgbClr val="009900"/>
              </a:buClr>
              <a:buSzPts val="1600"/>
              <a:buFont typeface="Arial"/>
              <a:buNone/>
              <a:defRPr b="1" i="0" sz="900" u="none" cap="none" strike="noStrik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rgbClr val="009900"/>
              </a:buClr>
              <a:buSzPts val="1600"/>
              <a:buFont typeface="Arial"/>
              <a:buNone/>
              <a:defRPr b="1" i="0" sz="900" u="none" cap="none" strike="noStrik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rgbClr val="009900"/>
              </a:buClr>
              <a:buSzPts val="1600"/>
              <a:buFont typeface="Arial"/>
              <a:buNone/>
              <a:defRPr b="1" i="0" sz="900" u="none" cap="none" strike="noStrik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rgbClr val="009900"/>
              </a:buClr>
              <a:buSzPts val="1600"/>
              <a:buFont typeface="Arial"/>
              <a:buNone/>
              <a:defRPr b="1" i="0" sz="900" u="none" cap="none" strike="noStrik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rgbClr val="009900"/>
              </a:buClr>
              <a:buSzPts val="1600"/>
              <a:buFont typeface="Arial"/>
              <a:buNone/>
              <a:defRPr b="1" i="0" sz="900" u="none" cap="none" strike="noStrik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10972800" y="6400800"/>
            <a:ext cx="7112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1" i="1" sz="1400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1" i="1" sz="1400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1" i="1" sz="1400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1" i="1" sz="1400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1" i="1" sz="1400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1" i="1" sz="1400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1" i="1" sz="1400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1" i="1" sz="1400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1" i="1" sz="1400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1" sz="2000" u="none" cap="none" strike="noStrike">
                <a:solidFill>
                  <a:srgbClr val="33669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1" sz="3200" u="none" cap="none" strike="noStrike">
                <a:solidFill>
                  <a:srgbClr val="33669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1" sz="3200" u="none" cap="none" strike="noStrike">
                <a:solidFill>
                  <a:srgbClr val="33669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1" sz="3200" u="none" cap="none" strike="noStrike">
                <a:solidFill>
                  <a:srgbClr val="33669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1" sz="3200" u="none" cap="none" strike="noStrike">
                <a:solidFill>
                  <a:srgbClr val="33669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1" sz="3200" u="none" cap="none" strike="noStrike">
                <a:solidFill>
                  <a:srgbClr val="33669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1" sz="3200" u="none" cap="none" strike="noStrike">
                <a:solidFill>
                  <a:srgbClr val="33669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1" sz="3200" u="none" cap="none" strike="noStrike">
                <a:solidFill>
                  <a:srgbClr val="33669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1" sz="3200" u="none" cap="none" strike="noStrike">
                <a:solidFill>
                  <a:srgbClr val="33669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50" name="Google Shape;50;p10"/>
          <p:cNvSpPr/>
          <p:nvPr>
            <p:ph idx="2" type="pic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640"/>
              </a:spcBef>
              <a:spcAft>
                <a:spcPts val="0"/>
              </a:spcAft>
              <a:buClr>
                <a:srgbClr val="FF0066"/>
              </a:buClr>
              <a:buSzPts val="1400"/>
              <a:buFont typeface="Noto Sans Symbols"/>
              <a:buNone/>
              <a:defRPr b="1" i="0" sz="3200" u="none" cap="none" strike="noStrik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457200" marR="0" rtl="0" algn="l">
              <a:spcBef>
                <a:spcPts val="560"/>
              </a:spcBef>
              <a:spcAft>
                <a:spcPts val="0"/>
              </a:spcAft>
              <a:buClr>
                <a:srgbClr val="33CC33"/>
              </a:buClr>
              <a:buSzPts val="1400"/>
              <a:buFont typeface="Arial"/>
              <a:buNone/>
              <a:defRPr b="1" i="0" sz="2800" u="none" cap="none" strike="noStrik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914400" marR="0" rtl="0" algn="l">
              <a:spcBef>
                <a:spcPts val="480"/>
              </a:spcBef>
              <a:spcAft>
                <a:spcPts val="0"/>
              </a:spcAft>
              <a:buClr>
                <a:srgbClr val="660066"/>
              </a:buClr>
              <a:buSzPts val="1400"/>
              <a:buFont typeface="Times New Roman"/>
              <a:buNone/>
              <a:defRPr b="1" i="0" sz="2400" u="none" cap="none" strike="noStrik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1371600" marR="0" rtl="0" algn="l">
              <a:spcBef>
                <a:spcPts val="400"/>
              </a:spcBef>
              <a:spcAft>
                <a:spcPts val="0"/>
              </a:spcAft>
              <a:buClr>
                <a:srgbClr val="996600"/>
              </a:buClr>
              <a:buSzPts val="1400"/>
              <a:buFont typeface="Arial"/>
              <a:buNone/>
              <a:defRPr b="1" i="0" sz="2000" u="none" cap="none" strike="noStrik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1828800" marR="0" rtl="0" algn="l">
              <a:spcBef>
                <a:spcPts val="400"/>
              </a:spcBef>
              <a:spcAft>
                <a:spcPts val="0"/>
              </a:spcAft>
              <a:buClr>
                <a:srgbClr val="009900"/>
              </a:buClr>
              <a:buSzPts val="1400"/>
              <a:buFont typeface="Arial"/>
              <a:buNone/>
              <a:defRPr b="1" i="0" sz="2000" u="none" cap="none" strike="noStrik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2286000" marR="0" rtl="0" algn="l">
              <a:spcBef>
                <a:spcPts val="400"/>
              </a:spcBef>
              <a:spcAft>
                <a:spcPts val="0"/>
              </a:spcAft>
              <a:buClr>
                <a:srgbClr val="009900"/>
              </a:buClr>
              <a:buSzPts val="1400"/>
              <a:buFont typeface="Arial"/>
              <a:buNone/>
              <a:defRPr b="1" i="0" sz="2000" u="none" cap="none" strike="noStrik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2743200" marR="0" rtl="0" algn="l">
              <a:spcBef>
                <a:spcPts val="400"/>
              </a:spcBef>
              <a:spcAft>
                <a:spcPts val="0"/>
              </a:spcAft>
              <a:buClr>
                <a:srgbClr val="009900"/>
              </a:buClr>
              <a:buSzPts val="1400"/>
              <a:buFont typeface="Arial"/>
              <a:buNone/>
              <a:defRPr b="1" i="0" sz="2000" u="none" cap="none" strike="noStrik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3200400" marR="0" rtl="0" algn="l">
              <a:spcBef>
                <a:spcPts val="400"/>
              </a:spcBef>
              <a:spcAft>
                <a:spcPts val="0"/>
              </a:spcAft>
              <a:buClr>
                <a:srgbClr val="009900"/>
              </a:buClr>
              <a:buSzPts val="1400"/>
              <a:buFont typeface="Arial"/>
              <a:buNone/>
              <a:defRPr b="1" i="0" sz="2000" u="none" cap="none" strike="noStrik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3657600" marR="0" rtl="0" algn="l">
              <a:spcBef>
                <a:spcPts val="400"/>
              </a:spcBef>
              <a:spcAft>
                <a:spcPts val="0"/>
              </a:spcAft>
              <a:buClr>
                <a:srgbClr val="009900"/>
              </a:buClr>
              <a:buSzPts val="1400"/>
              <a:buFont typeface="Arial"/>
              <a:buNone/>
              <a:defRPr b="1" i="0" sz="2000" u="none" cap="none" strike="noStrik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51" name="Google Shape;51;p10"/>
          <p:cNvSpPr txBox="1"/>
          <p:nvPr>
            <p:ph idx="1" type="body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280"/>
              </a:spcBef>
              <a:spcAft>
                <a:spcPts val="0"/>
              </a:spcAft>
              <a:buClr>
                <a:srgbClr val="FF0066"/>
              </a:buClr>
              <a:buSzPts val="2400"/>
              <a:buFont typeface="Noto Sans Symbols"/>
              <a:buNone/>
              <a:defRPr b="1" i="0" sz="1400" u="none" cap="none" strike="noStrik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rgbClr val="33CC33"/>
              </a:buClr>
              <a:buSzPts val="2000"/>
              <a:buFont typeface="Arial"/>
              <a:buNone/>
              <a:defRPr b="1" i="0" sz="1200" u="none" cap="none" strike="noStrik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rgbClr val="660066"/>
              </a:buClr>
              <a:buSzPts val="1800"/>
              <a:buFont typeface="Times New Roman"/>
              <a:buNone/>
              <a:defRPr b="1" i="0" sz="1000" u="none" cap="none" strike="noStrik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rgbClr val="996600"/>
              </a:buClr>
              <a:buSzPts val="1600"/>
              <a:buFont typeface="Arial"/>
              <a:buNone/>
              <a:defRPr b="1" i="0" sz="900" u="none" cap="none" strike="noStrik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rgbClr val="009900"/>
              </a:buClr>
              <a:buSzPts val="1600"/>
              <a:buFont typeface="Arial"/>
              <a:buNone/>
              <a:defRPr b="1" i="0" sz="900" u="none" cap="none" strike="noStrik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rgbClr val="009900"/>
              </a:buClr>
              <a:buSzPts val="1600"/>
              <a:buFont typeface="Arial"/>
              <a:buNone/>
              <a:defRPr b="1" i="0" sz="900" u="none" cap="none" strike="noStrik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rgbClr val="009900"/>
              </a:buClr>
              <a:buSzPts val="1600"/>
              <a:buFont typeface="Arial"/>
              <a:buNone/>
              <a:defRPr b="1" i="0" sz="900" u="none" cap="none" strike="noStrik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rgbClr val="009900"/>
              </a:buClr>
              <a:buSzPts val="1600"/>
              <a:buFont typeface="Arial"/>
              <a:buNone/>
              <a:defRPr b="1" i="0" sz="900" u="none" cap="none" strike="noStrik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rgbClr val="009900"/>
              </a:buClr>
              <a:buSzPts val="1600"/>
              <a:buFont typeface="Arial"/>
              <a:buNone/>
              <a:defRPr b="1" i="0" sz="900" u="none" cap="none" strike="noStrik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52" name="Google Shape;52;p10"/>
          <p:cNvSpPr txBox="1"/>
          <p:nvPr>
            <p:ph idx="12" type="sldNum"/>
          </p:nvPr>
        </p:nvSpPr>
        <p:spPr>
          <a:xfrm>
            <a:off x="10972800" y="6400800"/>
            <a:ext cx="7112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1" i="1" sz="1400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1" i="1" sz="1400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1" i="1" sz="1400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1" i="1" sz="1400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1" i="1" sz="1400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1" i="1" sz="1400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1" i="1" sz="1400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1" i="1" sz="1400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1" i="1" sz="1400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609600" y="228600"/>
            <a:ext cx="10972800" cy="50323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1" sz="3200" u="none" cap="none" strike="noStrike">
                <a:solidFill>
                  <a:srgbClr val="33669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1" sz="3200" u="none" cap="none" strike="noStrike">
                <a:solidFill>
                  <a:srgbClr val="33669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1" sz="3200" u="none" cap="none" strike="noStrike">
                <a:solidFill>
                  <a:srgbClr val="33669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1" sz="3200" u="none" cap="none" strike="noStrike">
                <a:solidFill>
                  <a:srgbClr val="33669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1" sz="3200" u="none" cap="none" strike="noStrike">
                <a:solidFill>
                  <a:srgbClr val="33669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1" sz="3200" u="none" cap="none" strike="noStrike">
                <a:solidFill>
                  <a:srgbClr val="33669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1" sz="3200" u="none" cap="none" strike="noStrike">
                <a:solidFill>
                  <a:srgbClr val="33669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1" sz="3200" u="none" cap="none" strike="noStrike">
                <a:solidFill>
                  <a:srgbClr val="33669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1" sz="3200" u="none" cap="none" strike="noStrike">
                <a:solidFill>
                  <a:srgbClr val="33669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609600" y="1066800"/>
            <a:ext cx="10972800" cy="56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spcBef>
                <a:spcPts val="480"/>
              </a:spcBef>
              <a:spcAft>
                <a:spcPts val="0"/>
              </a:spcAft>
              <a:buClr>
                <a:srgbClr val="FF0066"/>
              </a:buClr>
              <a:buSzPts val="2400"/>
              <a:buFont typeface="Noto Sans Symbols"/>
              <a:buChar char="▪"/>
              <a:defRPr b="1" i="0" sz="2400" u="none" cap="none" strike="noStrik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marR="0" rtl="0" algn="l">
              <a:spcBef>
                <a:spcPts val="400"/>
              </a:spcBef>
              <a:spcAft>
                <a:spcPts val="0"/>
              </a:spcAft>
              <a:buClr>
                <a:srgbClr val="33CC33"/>
              </a:buClr>
              <a:buSzPts val="2000"/>
              <a:buFont typeface="Arial"/>
              <a:buChar char="–"/>
              <a:defRPr b="1" i="0" sz="2000" u="none" cap="none" strike="noStrik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42900" lvl="2" marL="1371600" marR="0" rtl="0" algn="l">
              <a:spcBef>
                <a:spcPts val="360"/>
              </a:spcBef>
              <a:spcAft>
                <a:spcPts val="0"/>
              </a:spcAft>
              <a:buClr>
                <a:srgbClr val="660066"/>
              </a:buClr>
              <a:buSzPts val="1800"/>
              <a:buFont typeface="Times New Roman"/>
              <a:buChar char="•"/>
              <a:defRPr b="1" i="0" sz="1800" u="none" cap="none" strike="noStrik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rgbClr val="996600"/>
              </a:buClr>
              <a:buSzPts val="1600"/>
              <a:buFont typeface="Arial"/>
              <a:buChar char="–"/>
              <a:defRPr b="1" i="0" sz="1600" u="none" cap="none" strike="noStrik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30200" lvl="4" marL="2286000" marR="0" rtl="0" algn="l">
              <a:spcBef>
                <a:spcPts val="320"/>
              </a:spcBef>
              <a:spcAft>
                <a:spcPts val="0"/>
              </a:spcAft>
              <a:buClr>
                <a:srgbClr val="009900"/>
              </a:buClr>
              <a:buSzPts val="1600"/>
              <a:buFont typeface="Arial"/>
              <a:buChar char="»"/>
              <a:defRPr b="1" i="0" sz="1600" u="none" cap="none" strike="noStrik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30200" lvl="5" marL="2743200" marR="0" rtl="0" algn="l">
              <a:spcBef>
                <a:spcPts val="320"/>
              </a:spcBef>
              <a:spcAft>
                <a:spcPts val="0"/>
              </a:spcAft>
              <a:buClr>
                <a:srgbClr val="009900"/>
              </a:buClr>
              <a:buSzPts val="1600"/>
              <a:buFont typeface="Arial"/>
              <a:buChar char="»"/>
              <a:defRPr b="1" i="0" sz="1600" u="none" cap="none" strike="noStrik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30200" lvl="6" marL="3200400" marR="0" rtl="0" algn="l">
              <a:spcBef>
                <a:spcPts val="320"/>
              </a:spcBef>
              <a:spcAft>
                <a:spcPts val="0"/>
              </a:spcAft>
              <a:buClr>
                <a:srgbClr val="009900"/>
              </a:buClr>
              <a:buSzPts val="1600"/>
              <a:buFont typeface="Arial"/>
              <a:buChar char="»"/>
              <a:defRPr b="1" i="0" sz="1600" u="none" cap="none" strike="noStrik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30200" lvl="7" marL="3657600" marR="0" rtl="0" algn="l">
              <a:spcBef>
                <a:spcPts val="320"/>
              </a:spcBef>
              <a:spcAft>
                <a:spcPts val="0"/>
              </a:spcAft>
              <a:buClr>
                <a:srgbClr val="009900"/>
              </a:buClr>
              <a:buSzPts val="1600"/>
              <a:buFont typeface="Arial"/>
              <a:buChar char="»"/>
              <a:defRPr b="1" i="0" sz="1600" u="none" cap="none" strike="noStrik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30200" lvl="8" marL="4114800" marR="0" rtl="0" algn="l">
              <a:spcBef>
                <a:spcPts val="320"/>
              </a:spcBef>
              <a:spcAft>
                <a:spcPts val="0"/>
              </a:spcAft>
              <a:buClr>
                <a:srgbClr val="009900"/>
              </a:buClr>
              <a:buSzPts val="1600"/>
              <a:buFont typeface="Arial"/>
              <a:buChar char="»"/>
              <a:defRPr b="1" i="0" sz="1600" u="none" cap="none" strike="noStrik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2" type="sldNum"/>
          </p:nvPr>
        </p:nvSpPr>
        <p:spPr>
          <a:xfrm>
            <a:off x="10972800" y="6400800"/>
            <a:ext cx="7112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1" i="1" sz="1400" u="none" cap="none" strike="noStrike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1" i="1" sz="1400" u="none" cap="none" strike="noStrike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1" i="1" sz="1400" u="none" cap="none" strike="noStrike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1" i="1" sz="1400" u="none" cap="none" strike="noStrike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1" i="1" sz="1400" u="none" cap="none" strike="noStrike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1" i="1" sz="1400" u="none" cap="none" strike="noStrike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1" i="1" sz="1400" u="none" cap="none" strike="noStrike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1" i="1" sz="1400" u="none" cap="none" strike="noStrike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1" i="1" sz="1400" u="none" cap="none" strike="noStrike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3" name="Google Shape;13;p1"/>
          <p:cNvCxnSpPr/>
          <p:nvPr/>
        </p:nvCxnSpPr>
        <p:spPr>
          <a:xfrm>
            <a:off x="609600" y="958850"/>
            <a:ext cx="10972800" cy="0"/>
          </a:xfrm>
          <a:prstGeom prst="straightConnector1">
            <a:avLst/>
          </a:prstGeom>
          <a:noFill/>
          <a:ln cap="flat" cmpd="sng" w="50800">
            <a:solidFill>
              <a:schemeClr val="folHlink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4" name="Google Shape;14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9175751" y="136526"/>
            <a:ext cx="2451100" cy="752475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2.png"/><Relationship Id="rId4" Type="http://schemas.openxmlformats.org/officeDocument/2006/relationships/image" Target="../media/image29.png"/><Relationship Id="rId9" Type="http://schemas.openxmlformats.org/officeDocument/2006/relationships/image" Target="../media/image31.png"/><Relationship Id="rId5" Type="http://schemas.openxmlformats.org/officeDocument/2006/relationships/image" Target="../media/image23.png"/><Relationship Id="rId6" Type="http://schemas.openxmlformats.org/officeDocument/2006/relationships/image" Target="../media/image32.png"/><Relationship Id="rId7" Type="http://schemas.openxmlformats.org/officeDocument/2006/relationships/image" Target="../media/image26.png"/><Relationship Id="rId8" Type="http://schemas.openxmlformats.org/officeDocument/2006/relationships/image" Target="../media/image2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3.png"/><Relationship Id="rId4" Type="http://schemas.openxmlformats.org/officeDocument/2006/relationships/image" Target="../media/image2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7.gif"/><Relationship Id="rId4" Type="http://schemas.openxmlformats.org/officeDocument/2006/relationships/image" Target="../media/image30.jpg"/><Relationship Id="rId5" Type="http://schemas.openxmlformats.org/officeDocument/2006/relationships/image" Target="../media/image36.jpg"/><Relationship Id="rId6" Type="http://schemas.openxmlformats.org/officeDocument/2006/relationships/image" Target="../media/image28.png"/><Relationship Id="rId7" Type="http://schemas.openxmlformats.org/officeDocument/2006/relationships/image" Target="../media/image2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8.gif"/><Relationship Id="rId4" Type="http://schemas.openxmlformats.org/officeDocument/2006/relationships/image" Target="../media/image37.png"/><Relationship Id="rId5" Type="http://schemas.openxmlformats.org/officeDocument/2006/relationships/image" Target="../media/image3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5.jpg"/><Relationship Id="rId4" Type="http://schemas.openxmlformats.org/officeDocument/2006/relationships/image" Target="../media/image39.png"/><Relationship Id="rId5" Type="http://schemas.openxmlformats.org/officeDocument/2006/relationships/image" Target="../media/image4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3.png"/><Relationship Id="rId4" Type="http://schemas.openxmlformats.org/officeDocument/2006/relationships/image" Target="../media/image4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4.png"/><Relationship Id="rId4" Type="http://schemas.openxmlformats.org/officeDocument/2006/relationships/image" Target="../media/image43.png"/><Relationship Id="rId5" Type="http://schemas.openxmlformats.org/officeDocument/2006/relationships/image" Target="../media/image42.png"/><Relationship Id="rId6" Type="http://schemas.openxmlformats.org/officeDocument/2006/relationships/image" Target="../media/image48.png"/><Relationship Id="rId7" Type="http://schemas.openxmlformats.org/officeDocument/2006/relationships/image" Target="../media/image47.png"/><Relationship Id="rId8" Type="http://schemas.openxmlformats.org/officeDocument/2006/relationships/image" Target="../media/image5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jpg"/><Relationship Id="rId4" Type="http://schemas.openxmlformats.org/officeDocument/2006/relationships/image" Target="../media/image1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0.png"/><Relationship Id="rId4" Type="http://schemas.openxmlformats.org/officeDocument/2006/relationships/image" Target="../media/image66.png"/><Relationship Id="rId5" Type="http://schemas.openxmlformats.org/officeDocument/2006/relationships/image" Target="../media/image45.png"/><Relationship Id="rId6" Type="http://schemas.openxmlformats.org/officeDocument/2006/relationships/image" Target="../media/image4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9.png"/><Relationship Id="rId4" Type="http://schemas.openxmlformats.org/officeDocument/2006/relationships/image" Target="../media/image4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6.png"/><Relationship Id="rId4" Type="http://schemas.openxmlformats.org/officeDocument/2006/relationships/image" Target="../media/image57.png"/><Relationship Id="rId5" Type="http://schemas.openxmlformats.org/officeDocument/2006/relationships/image" Target="../media/image51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3.png"/><Relationship Id="rId4" Type="http://schemas.openxmlformats.org/officeDocument/2006/relationships/image" Target="../media/image59.png"/><Relationship Id="rId5" Type="http://schemas.openxmlformats.org/officeDocument/2006/relationships/image" Target="../media/image55.png"/><Relationship Id="rId6" Type="http://schemas.openxmlformats.org/officeDocument/2006/relationships/image" Target="../media/image60.png"/><Relationship Id="rId7" Type="http://schemas.openxmlformats.org/officeDocument/2006/relationships/image" Target="../media/image63.png"/><Relationship Id="rId8" Type="http://schemas.openxmlformats.org/officeDocument/2006/relationships/image" Target="../media/image6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61.png"/><Relationship Id="rId4" Type="http://schemas.openxmlformats.org/officeDocument/2006/relationships/image" Target="../media/image58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62.png"/><Relationship Id="rId4" Type="http://schemas.openxmlformats.org/officeDocument/2006/relationships/image" Target="../media/image72.png"/><Relationship Id="rId5" Type="http://schemas.openxmlformats.org/officeDocument/2006/relationships/image" Target="../media/image6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68.png"/><Relationship Id="rId4" Type="http://schemas.openxmlformats.org/officeDocument/2006/relationships/image" Target="../media/image5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png"/><Relationship Id="rId4" Type="http://schemas.openxmlformats.org/officeDocument/2006/relationships/image" Target="../media/image8.png"/><Relationship Id="rId5" Type="http://schemas.openxmlformats.org/officeDocument/2006/relationships/image" Target="../media/image18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67.png"/><Relationship Id="rId4" Type="http://schemas.openxmlformats.org/officeDocument/2006/relationships/image" Target="../media/image78.png"/><Relationship Id="rId5" Type="http://schemas.openxmlformats.org/officeDocument/2006/relationships/image" Target="../media/image7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74.png"/><Relationship Id="rId4" Type="http://schemas.openxmlformats.org/officeDocument/2006/relationships/image" Target="../media/image80.png"/><Relationship Id="rId9" Type="http://schemas.openxmlformats.org/officeDocument/2006/relationships/image" Target="../media/image73.png"/><Relationship Id="rId5" Type="http://schemas.openxmlformats.org/officeDocument/2006/relationships/image" Target="../media/image70.png"/><Relationship Id="rId6" Type="http://schemas.openxmlformats.org/officeDocument/2006/relationships/image" Target="../media/image69.png"/><Relationship Id="rId7" Type="http://schemas.openxmlformats.org/officeDocument/2006/relationships/image" Target="../media/image71.png"/><Relationship Id="rId8" Type="http://schemas.openxmlformats.org/officeDocument/2006/relationships/image" Target="../media/image13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77.png"/><Relationship Id="rId4" Type="http://schemas.openxmlformats.org/officeDocument/2006/relationships/image" Target="../media/image81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79.jpg"/><Relationship Id="rId4" Type="http://schemas.openxmlformats.org/officeDocument/2006/relationships/image" Target="../media/image76.png"/><Relationship Id="rId5" Type="http://schemas.openxmlformats.org/officeDocument/2006/relationships/image" Target="../media/image83.png"/><Relationship Id="rId6" Type="http://schemas.openxmlformats.org/officeDocument/2006/relationships/image" Target="../media/image82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85.jpg"/><Relationship Id="rId4" Type="http://schemas.openxmlformats.org/officeDocument/2006/relationships/image" Target="../media/image84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1" Type="http://schemas.openxmlformats.org/officeDocument/2006/relationships/image" Target="../media/image11.png"/><Relationship Id="rId10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Relationship Id="rId4" Type="http://schemas.openxmlformats.org/officeDocument/2006/relationships/image" Target="../media/image13.jpg"/><Relationship Id="rId9" Type="http://schemas.openxmlformats.org/officeDocument/2006/relationships/image" Target="../media/image9.png"/><Relationship Id="rId5" Type="http://schemas.openxmlformats.org/officeDocument/2006/relationships/image" Target="../media/image15.jpg"/><Relationship Id="rId6" Type="http://schemas.openxmlformats.org/officeDocument/2006/relationships/image" Target="../media/image1.jpg"/><Relationship Id="rId7" Type="http://schemas.openxmlformats.org/officeDocument/2006/relationships/image" Target="../media/image3.jpg"/><Relationship Id="rId8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Relationship Id="rId4" Type="http://schemas.openxmlformats.org/officeDocument/2006/relationships/image" Target="../media/image19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4"/>
          <p:cNvSpPr txBox="1"/>
          <p:nvPr>
            <p:ph type="ctrTitle"/>
          </p:nvPr>
        </p:nvSpPr>
        <p:spPr>
          <a:xfrm>
            <a:off x="1931827" y="501372"/>
            <a:ext cx="8404225" cy="245153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430" u="none" cap="none" strike="noStrike">
                <a:solidFill>
                  <a:srgbClr val="336699"/>
                </a:solidFill>
                <a:latin typeface="Arial"/>
                <a:ea typeface="Arial"/>
                <a:cs typeface="Arial"/>
                <a:sym typeface="Arial"/>
              </a:rPr>
              <a:t>Limited-memory assembly free finite element simulation of fused deposition modeling process</a:t>
            </a:r>
            <a:br>
              <a:rPr b="1" i="1" lang="en-US" sz="2160" u="none" cap="none" strike="noStrike">
                <a:solidFill>
                  <a:srgbClr val="3366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br>
              <a:rPr b="1" i="1" lang="en-US" sz="3600" u="none" cap="none" strike="noStrike">
                <a:solidFill>
                  <a:srgbClr val="3366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b="1" i="1" sz="2160" u="none" cap="none" strike="noStrike">
              <a:solidFill>
                <a:schemeClr val="hlink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72" name="Google Shape;72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86940" y="5102875"/>
            <a:ext cx="3552825" cy="1571625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4"/>
          <p:cNvSpPr txBox="1"/>
          <p:nvPr/>
        </p:nvSpPr>
        <p:spPr>
          <a:xfrm>
            <a:off x="4243676" y="2122602"/>
            <a:ext cx="3780528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Aaditya Chandrasekhar</a:t>
            </a:r>
            <a:endParaRPr b="1" i="1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4" name="Google Shape;74;p14"/>
          <p:cNvSpPr txBox="1"/>
          <p:nvPr/>
        </p:nvSpPr>
        <p:spPr>
          <a:xfrm>
            <a:off x="3433068" y="2525124"/>
            <a:ext cx="5519402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Graduate Student , Mechanical Engineering</a:t>
            </a:r>
            <a:endParaRPr/>
          </a:p>
        </p:txBody>
      </p:sp>
      <p:sp>
        <p:nvSpPr>
          <p:cNvPr id="75" name="Google Shape;75;p14"/>
          <p:cNvSpPr txBox="1"/>
          <p:nvPr/>
        </p:nvSpPr>
        <p:spPr>
          <a:xfrm>
            <a:off x="5003709" y="3930760"/>
            <a:ext cx="2340799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Krishnan Suresh</a:t>
            </a:r>
            <a:endParaRPr/>
          </a:p>
        </p:txBody>
      </p:sp>
      <p:sp>
        <p:nvSpPr>
          <p:cNvPr id="76" name="Google Shape;76;p14"/>
          <p:cNvSpPr txBox="1"/>
          <p:nvPr/>
        </p:nvSpPr>
        <p:spPr>
          <a:xfrm>
            <a:off x="5128749" y="4205497"/>
            <a:ext cx="2010380" cy="498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Professor</a:t>
            </a:r>
            <a:endParaRPr b="0" i="0" sz="20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7" name="Google Shape;77;p14"/>
          <p:cNvSpPr txBox="1"/>
          <p:nvPr/>
        </p:nvSpPr>
        <p:spPr>
          <a:xfrm>
            <a:off x="4675050" y="4761460"/>
            <a:ext cx="299811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July 2017 – Montreal, CA</a:t>
            </a:r>
            <a:endParaRPr b="0" i="0" sz="1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8" name="Google Shape;78;p14"/>
          <p:cNvSpPr txBox="1"/>
          <p:nvPr/>
        </p:nvSpPr>
        <p:spPr>
          <a:xfrm>
            <a:off x="4243676" y="2972824"/>
            <a:ext cx="3780528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Behzad Rankouhi</a:t>
            </a:r>
            <a:endParaRPr b="1" i="1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9" name="Google Shape;79;p14"/>
          <p:cNvSpPr txBox="1"/>
          <p:nvPr/>
        </p:nvSpPr>
        <p:spPr>
          <a:xfrm>
            <a:off x="3433068" y="3291773"/>
            <a:ext cx="5519402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Graduate Student , Mechanical Engineering</a:t>
            </a:r>
            <a:endParaRPr/>
          </a:p>
        </p:txBody>
      </p:sp>
      <p:pic>
        <p:nvPicPr>
          <p:cNvPr id="80" name="Google Shape;80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68652" y="5048382"/>
            <a:ext cx="3278837" cy="16806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3"/>
          <p:cNvSpPr txBox="1"/>
          <p:nvPr>
            <p:ph type="title"/>
          </p:nvPr>
        </p:nvSpPr>
        <p:spPr>
          <a:xfrm>
            <a:off x="609600" y="228600"/>
            <a:ext cx="10972800" cy="5032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200" u="none" cap="none" strike="noStrike">
                <a:solidFill>
                  <a:srgbClr val="3366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Simulation of AM</a:t>
            </a:r>
            <a:endParaRPr b="1" i="1" sz="3200" u="none" cap="none" strike="noStrike">
              <a:solidFill>
                <a:srgbClr val="33669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0" name="Google Shape;230;p23"/>
          <p:cNvSpPr/>
          <p:nvPr/>
        </p:nvSpPr>
        <p:spPr>
          <a:xfrm>
            <a:off x="3487541" y="1399939"/>
            <a:ext cx="2004646" cy="764930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Identify relevant physics</a:t>
            </a:r>
            <a:endParaRPr/>
          </a:p>
        </p:txBody>
      </p:sp>
      <p:sp>
        <p:nvSpPr>
          <p:cNvPr id="231" name="Google Shape;231;p23"/>
          <p:cNvSpPr/>
          <p:nvPr/>
        </p:nvSpPr>
        <p:spPr>
          <a:xfrm>
            <a:off x="3468490" y="2740577"/>
            <a:ext cx="2004646" cy="764930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Discretization</a:t>
            </a:r>
            <a:endParaRPr/>
          </a:p>
        </p:txBody>
      </p:sp>
      <p:sp>
        <p:nvSpPr>
          <p:cNvPr id="232" name="Google Shape;232;p23"/>
          <p:cNvSpPr/>
          <p:nvPr/>
        </p:nvSpPr>
        <p:spPr>
          <a:xfrm>
            <a:off x="3471421" y="4079941"/>
            <a:ext cx="2004646" cy="764930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Numerical methods</a:t>
            </a:r>
            <a:endParaRPr/>
          </a:p>
        </p:txBody>
      </p:sp>
      <p:cxnSp>
        <p:nvCxnSpPr>
          <p:cNvPr id="233" name="Google Shape;233;p23"/>
          <p:cNvCxnSpPr>
            <a:stCxn id="230" idx="2"/>
            <a:endCxn id="231" idx="0"/>
          </p:cNvCxnSpPr>
          <p:nvPr/>
        </p:nvCxnSpPr>
        <p:spPr>
          <a:xfrm flipH="1">
            <a:off x="4470664" y="2164869"/>
            <a:ext cx="19200" cy="575700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234" name="Google Shape;234;p23"/>
          <p:cNvCxnSpPr>
            <a:stCxn id="231" idx="2"/>
            <a:endCxn id="232" idx="0"/>
          </p:cNvCxnSpPr>
          <p:nvPr/>
        </p:nvCxnSpPr>
        <p:spPr>
          <a:xfrm>
            <a:off x="4470813" y="3505507"/>
            <a:ext cx="3000" cy="574500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sp>
        <p:nvSpPr>
          <p:cNvPr id="235" name="Google Shape;235;p23"/>
          <p:cNvSpPr/>
          <p:nvPr/>
        </p:nvSpPr>
        <p:spPr>
          <a:xfrm>
            <a:off x="3509523" y="5436884"/>
            <a:ext cx="1696915" cy="940777"/>
          </a:xfrm>
          <a:prstGeom prst="flowChartMultidocument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Simulation Results</a:t>
            </a:r>
            <a:endParaRPr/>
          </a:p>
        </p:txBody>
      </p:sp>
      <p:cxnSp>
        <p:nvCxnSpPr>
          <p:cNvPr id="236" name="Google Shape;236;p23"/>
          <p:cNvCxnSpPr>
            <a:stCxn id="232" idx="2"/>
            <a:endCxn id="235" idx="0"/>
          </p:cNvCxnSpPr>
          <p:nvPr/>
        </p:nvCxnSpPr>
        <p:spPr>
          <a:xfrm>
            <a:off x="4473744" y="4844871"/>
            <a:ext cx="900" cy="591900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sp>
        <p:nvSpPr>
          <p:cNvPr id="237" name="Google Shape;237;p23"/>
          <p:cNvSpPr/>
          <p:nvPr/>
        </p:nvSpPr>
        <p:spPr>
          <a:xfrm>
            <a:off x="7600877" y="5035368"/>
            <a:ext cx="1696915" cy="940777"/>
          </a:xfrm>
          <a:prstGeom prst="flowChartMultidocument">
            <a:avLst/>
          </a:prstGeom>
          <a:solidFill>
            <a:srgbClr val="71BEC4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Experiments</a:t>
            </a:r>
            <a:endParaRPr/>
          </a:p>
        </p:txBody>
      </p:sp>
      <p:sp>
        <p:nvSpPr>
          <p:cNvPr id="238" name="Google Shape;238;p23"/>
          <p:cNvSpPr/>
          <p:nvPr/>
        </p:nvSpPr>
        <p:spPr>
          <a:xfrm>
            <a:off x="5971365" y="3291561"/>
            <a:ext cx="1512277" cy="852854"/>
          </a:xfrm>
          <a:prstGeom prst="flowChartDecision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239" name="Google Shape;239;p23"/>
          <p:cNvCxnSpPr>
            <a:stCxn id="235" idx="3"/>
            <a:endCxn id="238" idx="2"/>
          </p:cNvCxnSpPr>
          <p:nvPr/>
        </p:nvCxnSpPr>
        <p:spPr>
          <a:xfrm flipH="1" rot="10800000">
            <a:off x="5206438" y="4144472"/>
            <a:ext cx="1521000" cy="1762800"/>
          </a:xfrm>
          <a:prstGeom prst="bentConnector2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240" name="Google Shape;240;p23"/>
          <p:cNvCxnSpPr>
            <a:stCxn id="237" idx="0"/>
            <a:endCxn id="238" idx="3"/>
          </p:cNvCxnSpPr>
          <p:nvPr/>
        </p:nvCxnSpPr>
        <p:spPr>
          <a:xfrm flipH="1" rot="5400000">
            <a:off x="7366226" y="3835518"/>
            <a:ext cx="1317300" cy="1082400"/>
          </a:xfrm>
          <a:prstGeom prst="bentConnector2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241" name="Google Shape;241;p23"/>
          <p:cNvCxnSpPr>
            <a:stCxn id="238" idx="0"/>
            <a:endCxn id="230" idx="3"/>
          </p:cNvCxnSpPr>
          <p:nvPr/>
        </p:nvCxnSpPr>
        <p:spPr>
          <a:xfrm flipH="1" rot="5400000">
            <a:off x="5355153" y="1919211"/>
            <a:ext cx="1509300" cy="1235400"/>
          </a:xfrm>
          <a:prstGeom prst="bentConnector2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sp>
        <p:nvSpPr>
          <p:cNvPr id="242" name="Google Shape;242;p23"/>
          <p:cNvSpPr txBox="1"/>
          <p:nvPr/>
        </p:nvSpPr>
        <p:spPr>
          <a:xfrm>
            <a:off x="6296681" y="3528953"/>
            <a:ext cx="81304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Errors</a:t>
            </a:r>
            <a:endParaRPr/>
          </a:p>
        </p:txBody>
      </p:sp>
      <p:sp>
        <p:nvSpPr>
          <p:cNvPr id="243" name="Google Shape;243;p23"/>
          <p:cNvSpPr/>
          <p:nvPr/>
        </p:nvSpPr>
        <p:spPr>
          <a:xfrm>
            <a:off x="2224303" y="2900457"/>
            <a:ext cx="745958" cy="445169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B050"/>
          </a:solidFill>
          <a:ln cap="flat" cmpd="sng" w="25400">
            <a:solidFill>
              <a:srgbClr val="00B05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4" name="Google Shape;244;p23"/>
          <p:cNvSpPr/>
          <p:nvPr/>
        </p:nvSpPr>
        <p:spPr>
          <a:xfrm>
            <a:off x="3509523" y="1418801"/>
            <a:ext cx="1960682" cy="764930"/>
          </a:xfrm>
          <a:prstGeom prst="rect">
            <a:avLst/>
          </a:prstGeom>
          <a:noFill/>
          <a:ln cap="flat" cmpd="sng" w="76200">
            <a:solidFill>
              <a:srgbClr val="00B05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4"/>
          <p:cNvSpPr txBox="1"/>
          <p:nvPr>
            <p:ph type="title"/>
          </p:nvPr>
        </p:nvSpPr>
        <p:spPr>
          <a:xfrm>
            <a:off x="609600" y="228600"/>
            <a:ext cx="10972800" cy="5032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200" u="none" cap="none" strike="noStrike">
                <a:solidFill>
                  <a:srgbClr val="3366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Mesh Resolution</a:t>
            </a:r>
            <a:endParaRPr b="1" i="1" sz="3200" u="none" cap="none" strike="noStrike">
              <a:solidFill>
                <a:srgbClr val="33669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50" name="Google Shape;250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56111" y="1438031"/>
            <a:ext cx="7321061" cy="52675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14214" y="4875823"/>
            <a:ext cx="1236108" cy="900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367484" y="4584627"/>
            <a:ext cx="1346128" cy="9468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2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664717" y="3838331"/>
            <a:ext cx="1391867" cy="10673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2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845077" y="3047025"/>
            <a:ext cx="1299622" cy="10193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2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578871" y="2484316"/>
            <a:ext cx="1455893" cy="10567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2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8740918" y="1640252"/>
            <a:ext cx="1349955" cy="11157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5"/>
          <p:cNvSpPr txBox="1"/>
          <p:nvPr>
            <p:ph type="title"/>
          </p:nvPr>
        </p:nvSpPr>
        <p:spPr>
          <a:xfrm>
            <a:off x="609600" y="228600"/>
            <a:ext cx="10972800" cy="5032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200" u="none" cap="none" strike="noStrike">
                <a:solidFill>
                  <a:srgbClr val="3366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‘Cheap’ But ‘Expensive’</a:t>
            </a:r>
            <a:endParaRPr b="1" i="1" sz="3200" u="none" cap="none" strike="noStrike">
              <a:solidFill>
                <a:srgbClr val="33669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Graph depicting memory requirements with respect to degrees of freedom." id="263" name="Google Shape;263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446" y="1628632"/>
            <a:ext cx="6073554" cy="4652206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25"/>
          <p:cNvSpPr txBox="1"/>
          <p:nvPr/>
        </p:nvSpPr>
        <p:spPr>
          <a:xfrm>
            <a:off x="10105714" y="6280838"/>
            <a:ext cx="1476686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Source COMSOL</a:t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http://letstalkdata.com/wp-content/uploads/2014/04/memory_cost.png" id="265" name="Google Shape;265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72730" y="1628632"/>
            <a:ext cx="5070738" cy="46522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6"/>
          <p:cNvSpPr txBox="1"/>
          <p:nvPr>
            <p:ph idx="1" type="body"/>
          </p:nvPr>
        </p:nvSpPr>
        <p:spPr>
          <a:xfrm>
            <a:off x="609600" y="1066800"/>
            <a:ext cx="5140411" cy="56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FF0066"/>
              </a:buClr>
              <a:buSzPts val="2400"/>
              <a:buFont typeface="Noto Sans Symbols"/>
              <a:buChar char="▪"/>
            </a:pPr>
            <a:r>
              <a:rPr b="1" i="0" lang="en-US" sz="2400" u="none" cap="none" strike="noStrik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Memory access speed haven’t kept up with CPU speed.</a:t>
            </a:r>
            <a:endParaRPr/>
          </a:p>
          <a:p>
            <a:pPr indent="-190500" lvl="0" marL="342900" marR="0" rtl="0" algn="l">
              <a:spcBef>
                <a:spcPts val="480"/>
              </a:spcBef>
              <a:spcAft>
                <a:spcPts val="0"/>
              </a:spcAft>
              <a:buClr>
                <a:srgbClr val="FF0066"/>
              </a:buClr>
              <a:buSzPts val="2400"/>
              <a:buFont typeface="Noto Sans Symbols"/>
              <a:buNone/>
            </a:pPr>
            <a:r>
              <a:t/>
            </a:r>
            <a:endParaRPr b="1" i="0" sz="2400" u="none" cap="none" strike="noStrike">
              <a:solidFill>
                <a:schemeClr val="accen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1" name="Google Shape;271;p26"/>
          <p:cNvSpPr txBox="1"/>
          <p:nvPr>
            <p:ph type="title"/>
          </p:nvPr>
        </p:nvSpPr>
        <p:spPr>
          <a:xfrm>
            <a:off x="609600" y="228600"/>
            <a:ext cx="10972800" cy="5032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200" u="none" cap="none" strike="noStrike">
                <a:solidFill>
                  <a:srgbClr val="3366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Memory Bottleneck</a:t>
            </a:r>
            <a:endParaRPr b="1" i="1" sz="3200" u="none" cap="none" strike="noStrike">
              <a:solidFill>
                <a:srgbClr val="33669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http://menehune.opt.wfu.edu/Kokua/Irix_6.5.21_doc_cd/usr/share/Insight/library/SGI_bookshelves/SGI_Developer/books/DevDriver_PG/sgi_html/figures/01-cpu.memory.access.gif" id="272" name="Google Shape;272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53319" y="2332795"/>
            <a:ext cx="3533003" cy="256636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s-media-cache-ak0.pinimg.com/564x/5e/6e/af/5e6eaf526b1728c47138c159f912d3b2.jpg" id="273" name="Google Shape;273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09471" y="3797345"/>
            <a:ext cx="984850" cy="9848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www.seppo.net/cartoons/albums/cartoons/nature/mammals/mammals_janis_juoksee_en.jpg" id="274" name="Google Shape;274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4005" y="3114523"/>
            <a:ext cx="1051189" cy="702983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6"/>
          <p:cNvSpPr/>
          <p:nvPr/>
        </p:nvSpPr>
        <p:spPr>
          <a:xfrm>
            <a:off x="609600" y="4949676"/>
            <a:ext cx="4172937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Courtesy of IRIX® Device Driver Programmer's Guide</a:t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76" name="Google Shape;276;p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275606" y="2895872"/>
            <a:ext cx="5019169" cy="9014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2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280368" y="3797345"/>
            <a:ext cx="5014407" cy="343213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26"/>
          <p:cNvSpPr txBox="1"/>
          <p:nvPr/>
        </p:nvSpPr>
        <p:spPr>
          <a:xfrm>
            <a:off x="6756792" y="2330099"/>
            <a:ext cx="3900512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[“</a:t>
            </a:r>
            <a:r>
              <a:rPr i="1"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End of Error: Unum Computing</a:t>
            </a:r>
            <a:r>
              <a:rPr b="1"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”, </a:t>
            </a:r>
            <a:r>
              <a:rPr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Gustafson, CRC Press,2015]</a:t>
            </a:r>
            <a:endParaRPr/>
          </a:p>
        </p:txBody>
      </p:sp>
      <p:sp>
        <p:nvSpPr>
          <p:cNvPr id="279" name="Google Shape;279;p26"/>
          <p:cNvSpPr txBox="1"/>
          <p:nvPr/>
        </p:nvSpPr>
        <p:spPr>
          <a:xfrm>
            <a:off x="6404535" y="4782330"/>
            <a:ext cx="4605025" cy="40011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Memory access is about 70 times slower!</a:t>
            </a:r>
            <a:endParaRPr b="1" sz="200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0" name="Google Shape;280;p26"/>
          <p:cNvSpPr txBox="1"/>
          <p:nvPr/>
        </p:nvSpPr>
        <p:spPr>
          <a:xfrm>
            <a:off x="3311476" y="5781629"/>
            <a:ext cx="6186117" cy="707886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REDUCE MEMORY SIZE</a:t>
            </a:r>
            <a:endParaRPr b="1" sz="4000">
              <a:solidFill>
                <a:srgbClr val="C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27"/>
          <p:cNvSpPr txBox="1"/>
          <p:nvPr>
            <p:ph type="title"/>
          </p:nvPr>
        </p:nvSpPr>
        <p:spPr>
          <a:xfrm>
            <a:off x="609600" y="228600"/>
            <a:ext cx="10972800" cy="5032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200" u="none" cap="none" strike="noStrike">
                <a:solidFill>
                  <a:srgbClr val="3366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Traditional Approach</a:t>
            </a:r>
            <a:endParaRPr b="1" i="1" sz="3200" u="none" cap="none" strike="noStrike">
              <a:solidFill>
                <a:srgbClr val="33669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6" name="Google Shape;286;p27"/>
          <p:cNvSpPr txBox="1"/>
          <p:nvPr>
            <p:ph idx="1" type="body"/>
          </p:nvPr>
        </p:nvSpPr>
        <p:spPr>
          <a:xfrm>
            <a:off x="499241" y="1066800"/>
            <a:ext cx="10972800" cy="56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FF0066"/>
              </a:buClr>
              <a:buSzPts val="2400"/>
              <a:buFont typeface="Noto Sans Symbols"/>
              <a:buChar char="▪"/>
            </a:pPr>
            <a:r>
              <a:rPr b="1" i="0" lang="en-US" sz="2400" u="none" cap="none" strike="noStrik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Every element is different</a:t>
            </a:r>
            <a:endParaRPr/>
          </a:p>
          <a:p>
            <a:pPr indent="-342900" lvl="0" marL="342900" marR="0" rtl="0" algn="l">
              <a:spcBef>
                <a:spcPts val="480"/>
              </a:spcBef>
              <a:spcAft>
                <a:spcPts val="0"/>
              </a:spcAft>
              <a:buClr>
                <a:srgbClr val="FF0066"/>
              </a:buClr>
              <a:buSzPts val="2400"/>
              <a:buFont typeface="Noto Sans Symbols"/>
              <a:buChar char="▪"/>
            </a:pPr>
            <a:r>
              <a:rPr b="1" i="0" lang="en-US" sz="2400" u="none" cap="none" strike="noStrik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Large amount of storage</a:t>
            </a:r>
            <a:endParaRPr/>
          </a:p>
          <a:p>
            <a:pPr indent="-342900" lvl="0" marL="342900" marR="0" rtl="0" algn="l">
              <a:spcBef>
                <a:spcPts val="480"/>
              </a:spcBef>
              <a:spcAft>
                <a:spcPts val="0"/>
              </a:spcAft>
              <a:buClr>
                <a:srgbClr val="FF0066"/>
              </a:buClr>
              <a:buSzPts val="2400"/>
              <a:buFont typeface="Noto Sans Symbols"/>
              <a:buChar char="▪"/>
            </a:pPr>
            <a:r>
              <a:rPr b="1" i="0" lang="en-US" sz="2400" u="none" cap="none" strike="noStrik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Better conformity</a:t>
            </a:r>
            <a:endParaRPr/>
          </a:p>
          <a:p>
            <a:pPr indent="0" lvl="0" marL="0" marR="0" rtl="0" algn="l">
              <a:spcBef>
                <a:spcPts val="480"/>
              </a:spcBef>
              <a:spcAft>
                <a:spcPts val="0"/>
              </a:spcAft>
              <a:buClr>
                <a:srgbClr val="FF0066"/>
              </a:buClr>
              <a:buFont typeface="Noto Sans Symbols"/>
              <a:buNone/>
            </a:pPr>
            <a:r>
              <a:t/>
            </a:r>
            <a:endParaRPr b="1" i="0" sz="2400" u="none" cap="none" strike="noStrike">
              <a:solidFill>
                <a:schemeClr val="accen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https://graphics.rwth-aachen.de/media/paper_images/var_subdiv_eca9b659401.gif" id="287" name="Google Shape;287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18083" y="1066800"/>
            <a:ext cx="4060264" cy="3451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920655" y="1066800"/>
            <a:ext cx="2661745" cy="1322059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89" name="Google Shape;289;p27"/>
          <p:cNvSpPr/>
          <p:nvPr/>
        </p:nvSpPr>
        <p:spPr>
          <a:xfrm>
            <a:off x="6637283" y="1727829"/>
            <a:ext cx="977462" cy="661030"/>
          </a:xfrm>
          <a:prstGeom prst="rect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https://upload.wikimedia.org/wikipedia/commons/thumb/d/d1/Finite_element_triangulation.svg/2000px-Finite_element_triangulation.svg.png" id="290" name="Google Shape;290;p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3989" y="4136570"/>
            <a:ext cx="2569029" cy="25690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1" name="Google Shape;291;p27"/>
          <p:cNvCxnSpPr/>
          <p:nvPr/>
        </p:nvCxnSpPr>
        <p:spPr>
          <a:xfrm>
            <a:off x="1857829" y="4518024"/>
            <a:ext cx="2363700" cy="618000"/>
          </a:xfrm>
          <a:prstGeom prst="curvedConnector3">
            <a:avLst>
              <a:gd fmla="val 49999" name="adj1"/>
            </a:avLst>
          </a:prstGeom>
          <a:noFill/>
          <a:ln cap="flat" cmpd="sng" w="12700">
            <a:solidFill>
              <a:srgbClr val="00B0F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92" name="Google Shape;292;p27"/>
          <p:cNvCxnSpPr/>
          <p:nvPr/>
        </p:nvCxnSpPr>
        <p:spPr>
          <a:xfrm flipH="1" rot="10800000">
            <a:off x="1726218" y="6019784"/>
            <a:ext cx="3409800" cy="131100"/>
          </a:xfrm>
          <a:prstGeom prst="curvedConnector3">
            <a:avLst>
              <a:gd fmla="val 50000" name="adj1"/>
            </a:avLst>
          </a:prstGeom>
          <a:noFill/>
          <a:ln cap="flat" cmpd="sng" w="12700">
            <a:solidFill>
              <a:srgbClr val="00B0F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93" name="Google Shape;293;p27"/>
          <p:cNvSpPr/>
          <p:nvPr/>
        </p:nvSpPr>
        <p:spPr>
          <a:xfrm>
            <a:off x="3991429" y="4518024"/>
            <a:ext cx="519611" cy="1852296"/>
          </a:xfrm>
          <a:prstGeom prst="leftBracket">
            <a:avLst>
              <a:gd fmla="val 8333" name="adj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4" name="Google Shape;294;p27"/>
          <p:cNvSpPr/>
          <p:nvPr/>
        </p:nvSpPr>
        <p:spPr>
          <a:xfrm>
            <a:off x="5707643" y="4518024"/>
            <a:ext cx="357876" cy="1852296"/>
          </a:xfrm>
          <a:prstGeom prst="rightBracket">
            <a:avLst>
              <a:gd fmla="val 8333" name="adj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5" name="Google Shape;295;p27"/>
          <p:cNvSpPr/>
          <p:nvPr/>
        </p:nvSpPr>
        <p:spPr>
          <a:xfrm>
            <a:off x="4221480" y="4739640"/>
            <a:ext cx="624840" cy="594360"/>
          </a:xfrm>
          <a:prstGeom prst="rect">
            <a:avLst/>
          </a:prstGeom>
          <a:noFill/>
          <a:ln cap="flat" cmpd="sng" w="25400">
            <a:solidFill>
              <a:srgbClr val="00B05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6" name="Google Shape;296;p27"/>
          <p:cNvSpPr/>
          <p:nvPr/>
        </p:nvSpPr>
        <p:spPr>
          <a:xfrm>
            <a:off x="4710611" y="5146992"/>
            <a:ext cx="624840" cy="594360"/>
          </a:xfrm>
          <a:prstGeom prst="rect">
            <a:avLst/>
          </a:prstGeom>
          <a:noFill/>
          <a:ln cap="flat" cmpd="sng" w="25400">
            <a:solidFill>
              <a:srgbClr val="00B05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7" name="Google Shape;297;p27"/>
          <p:cNvSpPr/>
          <p:nvPr/>
        </p:nvSpPr>
        <p:spPr>
          <a:xfrm>
            <a:off x="5136037" y="5546724"/>
            <a:ext cx="624840" cy="594360"/>
          </a:xfrm>
          <a:prstGeom prst="rect">
            <a:avLst/>
          </a:prstGeom>
          <a:noFill/>
          <a:ln cap="flat" cmpd="sng" w="25400">
            <a:solidFill>
              <a:srgbClr val="00B05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298" name="Google Shape;298;p27"/>
          <p:cNvCxnSpPr>
            <a:endCxn id="296" idx="1"/>
          </p:cNvCxnSpPr>
          <p:nvPr/>
        </p:nvCxnSpPr>
        <p:spPr>
          <a:xfrm>
            <a:off x="1797311" y="5134872"/>
            <a:ext cx="2913300" cy="309300"/>
          </a:xfrm>
          <a:prstGeom prst="curvedConnector3">
            <a:avLst>
              <a:gd fmla="val 50000" name="adj1"/>
            </a:avLst>
          </a:prstGeom>
          <a:noFill/>
          <a:ln cap="flat" cmpd="sng" w="12700">
            <a:solidFill>
              <a:srgbClr val="00B0F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99" name="Google Shape;299;p27"/>
          <p:cNvSpPr txBox="1"/>
          <p:nvPr/>
        </p:nvSpPr>
        <p:spPr>
          <a:xfrm>
            <a:off x="609600" y="3886200"/>
            <a:ext cx="208262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Finite element Mesh</a:t>
            </a:r>
            <a:endParaRPr sz="1800">
              <a:solidFill>
                <a:srgbClr val="C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00" name="Google Shape;300;p27"/>
          <p:cNvSpPr txBox="1"/>
          <p:nvPr/>
        </p:nvSpPr>
        <p:spPr>
          <a:xfrm>
            <a:off x="3599264" y="3919456"/>
            <a:ext cx="285430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Assembly of stiffness Matrix</a:t>
            </a:r>
            <a:endParaRPr sz="1800">
              <a:solidFill>
                <a:srgbClr val="C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8"/>
          <p:cNvSpPr txBox="1"/>
          <p:nvPr>
            <p:ph type="title"/>
          </p:nvPr>
        </p:nvSpPr>
        <p:spPr>
          <a:xfrm>
            <a:off x="609600" y="228600"/>
            <a:ext cx="10972800" cy="5032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200" u="none" cap="none" strike="noStrike">
                <a:solidFill>
                  <a:srgbClr val="3366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voxel mesh framework</a:t>
            </a:r>
            <a:endParaRPr b="1" i="1" sz="3200" u="none" cap="none" strike="noStrike">
              <a:solidFill>
                <a:srgbClr val="33669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06" name="Google Shape;306;p28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91782" y="1168551"/>
            <a:ext cx="3832370" cy="179121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91781" y="3062250"/>
            <a:ext cx="3832371" cy="2274279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28"/>
          <p:cNvSpPr txBox="1"/>
          <p:nvPr/>
        </p:nvSpPr>
        <p:spPr>
          <a:xfrm>
            <a:off x="609600" y="1066800"/>
            <a:ext cx="7114674" cy="47324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FF0066"/>
              </a:buClr>
              <a:buSzPts val="2400"/>
              <a:buFont typeface="Noto Sans Symbols"/>
              <a:buChar char="▪"/>
            </a:pPr>
            <a:r>
              <a:rPr b="1" lang="en-US" sz="2400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Introduced by the gaming and graphics  industry.</a:t>
            </a:r>
            <a:endParaRPr/>
          </a:p>
          <a:p>
            <a:pPr indent="-342900" lvl="0" marL="342900" marR="0" rtl="0" algn="l">
              <a:spcBef>
                <a:spcPts val="480"/>
              </a:spcBef>
              <a:spcAft>
                <a:spcPts val="0"/>
              </a:spcAft>
              <a:buClr>
                <a:srgbClr val="FF0066"/>
              </a:buClr>
              <a:buSzPts val="2400"/>
              <a:buFont typeface="Noto Sans Symbols"/>
              <a:buChar char="▪"/>
            </a:pPr>
            <a:r>
              <a:rPr b="1" lang="en-US" sz="2400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Common theme </a:t>
            </a:r>
            <a:endParaRPr b="1" sz="2400">
              <a:solidFill>
                <a:schemeClr val="accen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85750" lvl="1" marL="742950" marR="0" rtl="0" algn="l">
              <a:spcBef>
                <a:spcPts val="400"/>
              </a:spcBef>
              <a:spcAft>
                <a:spcPts val="0"/>
              </a:spcAft>
              <a:buClr>
                <a:srgbClr val="33CC33"/>
              </a:buClr>
              <a:buSzPts val="2000"/>
              <a:buFont typeface="Arial"/>
              <a:buChar char="–"/>
            </a:pPr>
            <a:r>
              <a:rPr b="1" i="0" lang="en-US" sz="2000" u="none" cap="none" strike="noStrik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Virtually infinite domain</a:t>
            </a:r>
            <a:endParaRPr/>
          </a:p>
          <a:p>
            <a:pPr indent="-285750" lvl="1" marL="742950" marR="0" rtl="0" algn="l">
              <a:spcBef>
                <a:spcPts val="400"/>
              </a:spcBef>
              <a:spcAft>
                <a:spcPts val="0"/>
              </a:spcAft>
              <a:buClr>
                <a:srgbClr val="33CC33"/>
              </a:buClr>
              <a:buSzPts val="2000"/>
              <a:buFont typeface="Arial"/>
              <a:buChar char="–"/>
            </a:pPr>
            <a:r>
              <a:rPr b="1" i="0" lang="en-US" sz="2000" u="none" cap="none" strike="noStrik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High resolution</a:t>
            </a:r>
            <a:endParaRPr/>
          </a:p>
          <a:p>
            <a:pPr indent="-285750" lvl="1" marL="742950" marR="0" rtl="0" algn="l">
              <a:spcBef>
                <a:spcPts val="400"/>
              </a:spcBef>
              <a:spcAft>
                <a:spcPts val="0"/>
              </a:spcAft>
              <a:buClr>
                <a:srgbClr val="33CC33"/>
              </a:buClr>
              <a:buSzPts val="2000"/>
              <a:buFont typeface="Arial"/>
              <a:buChar char="–"/>
            </a:pPr>
            <a:r>
              <a:rPr b="1" i="0" lang="en-US" sz="2000" u="none" cap="none" strike="noStrik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Low storage</a:t>
            </a:r>
            <a:endParaRPr/>
          </a:p>
          <a:p>
            <a:pPr indent="-285750" lvl="1" marL="742950" marR="0" rtl="0" algn="l">
              <a:spcBef>
                <a:spcPts val="400"/>
              </a:spcBef>
              <a:spcAft>
                <a:spcPts val="0"/>
              </a:spcAft>
              <a:buClr>
                <a:srgbClr val="33CC33"/>
              </a:buClr>
              <a:buSzPts val="2000"/>
              <a:buFont typeface="Arial"/>
              <a:buChar char="–"/>
            </a:pPr>
            <a:r>
              <a:rPr b="1" i="0" lang="en-US" sz="2000" u="none" cap="none" strike="noStrik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Suited for sparse tree structures</a:t>
            </a:r>
            <a:endParaRPr/>
          </a:p>
          <a:p>
            <a:pPr indent="-342900" lvl="0" marL="342900" marR="0" rtl="0" algn="l">
              <a:spcBef>
                <a:spcPts val="480"/>
              </a:spcBef>
              <a:spcAft>
                <a:spcPts val="0"/>
              </a:spcAft>
              <a:buClr>
                <a:srgbClr val="FF0066"/>
              </a:buClr>
              <a:buSzPts val="2400"/>
              <a:buFont typeface="Noto Sans Symbols"/>
              <a:buChar char="▪"/>
            </a:pPr>
            <a:r>
              <a:rPr b="1" lang="en-US" sz="2400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Challenges - voxel mesh for FEA</a:t>
            </a:r>
            <a:endParaRPr/>
          </a:p>
          <a:p>
            <a:pPr indent="-285750" lvl="1" marL="742950" marR="0" rtl="0" algn="l">
              <a:spcBef>
                <a:spcPts val="400"/>
              </a:spcBef>
              <a:spcAft>
                <a:spcPts val="0"/>
              </a:spcAft>
              <a:buClr>
                <a:srgbClr val="33CC33"/>
              </a:buClr>
              <a:buSzPts val="2000"/>
              <a:buFont typeface="Arial"/>
              <a:buChar char="–"/>
            </a:pPr>
            <a:r>
              <a:rPr b="1" i="0" lang="en-US" sz="2000" u="none" cap="none" strike="noStrik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Low conformity </a:t>
            </a:r>
            <a:endParaRPr/>
          </a:p>
          <a:p>
            <a:pPr indent="-285750" lvl="1" marL="742950" marR="0" rtl="0" algn="l">
              <a:spcBef>
                <a:spcPts val="400"/>
              </a:spcBef>
              <a:spcAft>
                <a:spcPts val="0"/>
              </a:spcAft>
              <a:buClr>
                <a:srgbClr val="33CC33"/>
              </a:buClr>
              <a:buSzPts val="2000"/>
              <a:buFont typeface="Arial"/>
              <a:buChar char="–"/>
            </a:pPr>
            <a:r>
              <a:rPr b="1" i="0" lang="en-US" sz="2000" u="none" cap="none" strike="noStrik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Lower order continuity</a:t>
            </a:r>
            <a:endParaRPr/>
          </a:p>
          <a:p>
            <a:pPr indent="-285750" lvl="1" marL="742950" marR="0" rtl="0" algn="l">
              <a:spcBef>
                <a:spcPts val="400"/>
              </a:spcBef>
              <a:spcAft>
                <a:spcPts val="0"/>
              </a:spcAft>
              <a:buClr>
                <a:srgbClr val="33CC33"/>
              </a:buClr>
              <a:buSzPts val="2000"/>
              <a:buFont typeface="Arial"/>
              <a:buChar char="–"/>
            </a:pPr>
            <a:r>
              <a:rPr b="1" i="0" lang="en-US" sz="2000" u="none" cap="none" strike="noStrik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All elements congruent</a:t>
            </a:r>
            <a:endParaRPr/>
          </a:p>
          <a:p>
            <a:pPr indent="0" lvl="1" marL="457200" marR="0" rtl="0" algn="l">
              <a:spcBef>
                <a:spcPts val="400"/>
              </a:spcBef>
              <a:spcAft>
                <a:spcPts val="0"/>
              </a:spcAft>
              <a:buClr>
                <a:srgbClr val="33CC33"/>
              </a:buClr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chemeClr val="accen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58750" lvl="1" marL="742950" marR="0" rtl="0" algn="l">
              <a:spcBef>
                <a:spcPts val="400"/>
              </a:spcBef>
              <a:spcAft>
                <a:spcPts val="0"/>
              </a:spcAft>
              <a:buClr>
                <a:srgbClr val="33CC33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chemeClr val="accen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58750" lvl="1" marL="742950" marR="0" rtl="0" algn="l">
              <a:spcBef>
                <a:spcPts val="400"/>
              </a:spcBef>
              <a:spcAft>
                <a:spcPts val="0"/>
              </a:spcAft>
              <a:buClr>
                <a:srgbClr val="33CC33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chemeClr val="accen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90500" lvl="0" marL="342900" marR="0" rtl="0" algn="l">
              <a:spcBef>
                <a:spcPts val="480"/>
              </a:spcBef>
              <a:spcAft>
                <a:spcPts val="0"/>
              </a:spcAft>
              <a:buClr>
                <a:srgbClr val="FF0066"/>
              </a:buClr>
              <a:buSzPts val="2400"/>
              <a:buFont typeface="Noto Sans Symbols"/>
              <a:buNone/>
            </a:pPr>
            <a:r>
              <a:t/>
            </a:r>
            <a:endParaRPr b="1" sz="2400">
              <a:solidFill>
                <a:schemeClr val="accen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90500" lvl="0" marL="342900" marR="0" rtl="0" algn="l">
              <a:spcBef>
                <a:spcPts val="480"/>
              </a:spcBef>
              <a:spcAft>
                <a:spcPts val="0"/>
              </a:spcAft>
              <a:buClr>
                <a:srgbClr val="FF0066"/>
              </a:buClr>
              <a:buSzPts val="2400"/>
              <a:buFont typeface="Noto Sans Symbols"/>
              <a:buNone/>
            </a:pPr>
            <a:r>
              <a:t/>
            </a:r>
            <a:endParaRPr b="1" sz="2400">
              <a:solidFill>
                <a:schemeClr val="accen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09" name="Google Shape;309;p28"/>
          <p:cNvPicPr preferRelativeResize="0"/>
          <p:nvPr/>
        </p:nvPicPr>
        <p:blipFill rotWithShape="1">
          <a:blip r:embed="rId5">
            <a:alphaModFix/>
          </a:blip>
          <a:srcRect b="10000" l="3454" r="0" t="4560"/>
          <a:stretch/>
        </p:blipFill>
        <p:spPr>
          <a:xfrm>
            <a:off x="5101389" y="4665973"/>
            <a:ext cx="4403559" cy="2192027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28"/>
          <p:cNvSpPr txBox="1"/>
          <p:nvPr/>
        </p:nvSpPr>
        <p:spPr>
          <a:xfrm>
            <a:off x="4501212" y="4295501"/>
            <a:ext cx="201850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B05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41,617,893 voxels !</a:t>
            </a:r>
            <a:endParaRPr sz="1800">
              <a:solidFill>
                <a:srgbClr val="00B05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1" name="Google Shape;311;p28"/>
          <p:cNvSpPr/>
          <p:nvPr/>
        </p:nvSpPr>
        <p:spPr>
          <a:xfrm>
            <a:off x="5101389" y="4665973"/>
            <a:ext cx="409074" cy="230880"/>
          </a:xfrm>
          <a:prstGeom prst="ellipse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>
                                            <p:txEl>
                                              <p:pRg end="14" st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>
                                            <p:txEl>
                                              <p:pRg end="14" st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29"/>
          <p:cNvSpPr txBox="1"/>
          <p:nvPr>
            <p:ph type="title"/>
          </p:nvPr>
        </p:nvSpPr>
        <p:spPr>
          <a:xfrm>
            <a:off x="609600" y="228600"/>
            <a:ext cx="10972800" cy="5032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200" u="none" cap="none" strike="noStrike">
                <a:solidFill>
                  <a:srgbClr val="3366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Voxel Mesh</a:t>
            </a:r>
            <a:endParaRPr b="1" i="1" sz="3200" u="none" cap="none" strike="noStrike">
              <a:solidFill>
                <a:srgbClr val="33669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8" name="Google Shape;318;p29"/>
          <p:cNvSpPr txBox="1"/>
          <p:nvPr>
            <p:ph idx="1" type="body"/>
          </p:nvPr>
        </p:nvSpPr>
        <p:spPr>
          <a:xfrm>
            <a:off x="420029" y="1383144"/>
            <a:ext cx="10972800" cy="22674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FF0066"/>
              </a:buClr>
              <a:buSzPts val="2400"/>
              <a:buFont typeface="Noto Sans Symbols"/>
              <a:buChar char="▪"/>
            </a:pPr>
            <a:r>
              <a:rPr b="1" i="0" lang="en-US" sz="2400" u="none" cap="none" strike="noStrik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Voxels are </a:t>
            </a:r>
            <a:r>
              <a:rPr b="1" i="0" lang="en-US" sz="2400" u="sng" cap="none" strike="noStrik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congruent</a:t>
            </a:r>
            <a:r>
              <a:rPr b="1" i="0" lang="en-US" sz="2400" u="none" cap="none" strike="noStrik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to one another.</a:t>
            </a:r>
            <a:endParaRPr/>
          </a:p>
          <a:p>
            <a:pPr indent="-342900" lvl="0" marL="342900" marR="0" rtl="0" algn="l">
              <a:spcBef>
                <a:spcPts val="480"/>
              </a:spcBef>
              <a:spcAft>
                <a:spcPts val="0"/>
              </a:spcAft>
              <a:buClr>
                <a:srgbClr val="FF0066"/>
              </a:buClr>
              <a:buSzPts val="2400"/>
              <a:buFont typeface="Noto Sans Symbols"/>
              <a:buChar char="▪"/>
            </a:pPr>
            <a:r>
              <a:rPr b="1" i="0" lang="en-US" sz="2400" u="none" cap="none" strike="noStrik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Storage: Gigabytes     Kilobytes !</a:t>
            </a:r>
            <a:endParaRPr/>
          </a:p>
          <a:p>
            <a:pPr indent="-342900" lvl="0" marL="342900" marR="0" rtl="0" algn="l">
              <a:spcBef>
                <a:spcPts val="480"/>
              </a:spcBef>
              <a:spcAft>
                <a:spcPts val="0"/>
              </a:spcAft>
              <a:buClr>
                <a:srgbClr val="FF0066"/>
              </a:buClr>
              <a:buSzPts val="2400"/>
              <a:buFont typeface="Noto Sans Symbols"/>
              <a:buChar char="▪"/>
            </a:pPr>
            <a:r>
              <a:rPr b="1" i="0" lang="en-US" sz="2400" u="none" cap="none" strike="noStrik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Greatly reduce memory access</a:t>
            </a:r>
            <a:endParaRPr/>
          </a:p>
          <a:p>
            <a:pPr indent="-342900" lvl="0" marL="342900" marR="0" rtl="0" algn="l">
              <a:spcBef>
                <a:spcPts val="480"/>
              </a:spcBef>
              <a:spcAft>
                <a:spcPts val="0"/>
              </a:spcAft>
              <a:buClr>
                <a:srgbClr val="FF0066"/>
              </a:buClr>
              <a:buSzPts val="2400"/>
              <a:buFont typeface="Noto Sans Symbols"/>
              <a:buChar char="▪"/>
            </a:pPr>
            <a:r>
              <a:rPr b="1" i="0" lang="en-US" sz="2400" u="none" cap="none" strike="noStrik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Concept developed in the 1980’s </a:t>
            </a:r>
            <a:endParaRPr/>
          </a:p>
        </p:txBody>
      </p:sp>
      <p:pic>
        <p:nvPicPr>
          <p:cNvPr id="319" name="Google Shape;319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06429" y="1145251"/>
            <a:ext cx="3588402" cy="274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300421" y="1329307"/>
            <a:ext cx="2595046" cy="1470281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29"/>
          <p:cNvSpPr/>
          <p:nvPr/>
        </p:nvSpPr>
        <p:spPr>
          <a:xfrm>
            <a:off x="7571446" y="1759086"/>
            <a:ext cx="669073" cy="379142"/>
          </a:xfrm>
          <a:prstGeom prst="rect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22" name="Google Shape;322;p29"/>
          <p:cNvSpPr/>
          <p:nvPr/>
        </p:nvSpPr>
        <p:spPr>
          <a:xfrm>
            <a:off x="3426309" y="1990665"/>
            <a:ext cx="167951" cy="147563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92D050"/>
          </a:solidFill>
          <a:ln cap="flat" cmpd="sng" w="25400">
            <a:solidFill>
              <a:srgbClr val="92D05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30"/>
          <p:cNvSpPr txBox="1"/>
          <p:nvPr>
            <p:ph type="title"/>
          </p:nvPr>
        </p:nvSpPr>
        <p:spPr>
          <a:xfrm>
            <a:off x="609600" y="228600"/>
            <a:ext cx="10972800" cy="5032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200" u="none" cap="none" strike="noStrike">
                <a:solidFill>
                  <a:srgbClr val="3366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Computational Modeling of Material Deposition</a:t>
            </a:r>
            <a:endParaRPr b="1" i="1" sz="3200" u="none" cap="none" strike="noStrike">
              <a:solidFill>
                <a:srgbClr val="33669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328" name="Google Shape;328;p30"/>
          <p:cNvGraphicFramePr/>
          <p:nvPr/>
        </p:nvGraphicFramePr>
        <p:xfrm>
          <a:off x="1087395" y="111955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{EEC9318F-9D00-4DCA-872A-5687BB261AAC}</a:tableStyleId>
              </a:tblPr>
              <a:tblGrid>
                <a:gridCol w="4856200"/>
                <a:gridCol w="4856200"/>
              </a:tblGrid>
              <a:tr h="4487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Method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Feature</a:t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11066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Remeshing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00B050"/>
                          </a:solidFill>
                        </a:rPr>
                        <a:t>Local Mesh Refinement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00B050"/>
                          </a:solidFill>
                        </a:rPr>
                        <a:t>High Accuracy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FF0000"/>
                          </a:solidFill>
                        </a:rPr>
                        <a:t>Expensive Remeshing</a:t>
                      </a:r>
                      <a:endParaRPr sz="1800">
                        <a:solidFill>
                          <a:srgbClr val="FF0000"/>
                        </a:solidFill>
                      </a:endParaRPr>
                    </a:p>
                  </a:txBody>
                  <a:tcPr marT="45725" marB="45725" marR="91450" marL="91450"/>
                </a:tc>
              </a:tr>
              <a:tr h="14385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Quiet Element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00B050"/>
                          </a:solidFill>
                        </a:rPr>
                        <a:t>One time Meshing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FF0000"/>
                          </a:solidFill>
                        </a:rPr>
                        <a:t>Ill-Conditioned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FF0000"/>
                          </a:solidFill>
                        </a:rPr>
                        <a:t>Error</a:t>
                      </a:r>
                      <a:r>
                        <a:rPr lang="en-US" sz="1800">
                          <a:solidFill>
                            <a:srgbClr val="FF0000"/>
                          </a:solidFill>
                        </a:rPr>
                        <a:t> from spurious elements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FF0000"/>
                          </a:solidFill>
                        </a:rPr>
                        <a:t>Large system</a:t>
                      </a:r>
                      <a:endParaRPr sz="1800">
                        <a:solidFill>
                          <a:srgbClr val="FF0000"/>
                        </a:solidFill>
                      </a:endParaRPr>
                    </a:p>
                  </a:txBody>
                  <a:tcPr marT="45725" marB="45725" marR="91450" marL="91450"/>
                </a:tc>
              </a:tr>
              <a:tr h="7746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Inactive Element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FF0000"/>
                          </a:solidFill>
                        </a:rPr>
                        <a:t>Expensive</a:t>
                      </a:r>
                      <a:r>
                        <a:rPr lang="en-US" sz="180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sz="1800">
                          <a:solidFill>
                            <a:srgbClr val="FF0000"/>
                          </a:solidFill>
                        </a:rPr>
                        <a:t>Repeated</a:t>
                      </a:r>
                      <a:r>
                        <a:rPr lang="en-US" sz="1800">
                          <a:solidFill>
                            <a:srgbClr val="FF0000"/>
                          </a:solidFill>
                        </a:rPr>
                        <a:t> solution initialization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14385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Hard-Kill Element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00B050"/>
                          </a:solidFill>
                        </a:rPr>
                        <a:t>One time Meshing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00B050"/>
                          </a:solidFill>
                        </a:rPr>
                        <a:t>High Mesh Resolution at negligent cost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00B050"/>
                          </a:solidFill>
                        </a:rPr>
                        <a:t>Well</a:t>
                      </a:r>
                      <a:r>
                        <a:rPr lang="en-US" sz="1800">
                          <a:solidFill>
                            <a:srgbClr val="00B050"/>
                          </a:solidFill>
                        </a:rPr>
                        <a:t> – conditioned system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sp>
        <p:nvSpPr>
          <p:cNvPr id="329" name="Google Shape;329;p30"/>
          <p:cNvSpPr/>
          <p:nvPr/>
        </p:nvSpPr>
        <p:spPr>
          <a:xfrm>
            <a:off x="1075037" y="4670854"/>
            <a:ext cx="9724768" cy="1532238"/>
          </a:xfrm>
          <a:prstGeom prst="rect">
            <a:avLst/>
          </a:prstGeom>
          <a:noFill/>
          <a:ln cap="flat" cmpd="sng" w="76200">
            <a:solidFill>
              <a:srgbClr val="00B05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1"/>
          <p:cNvSpPr txBox="1"/>
          <p:nvPr>
            <p:ph type="title"/>
          </p:nvPr>
        </p:nvSpPr>
        <p:spPr>
          <a:xfrm>
            <a:off x="609600" y="228600"/>
            <a:ext cx="10972800" cy="5032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200" u="none" cap="none" strike="noStrike">
                <a:solidFill>
                  <a:srgbClr val="3366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Voxel mesh for AM</a:t>
            </a:r>
            <a:endParaRPr b="1" i="1" sz="3200" u="none" cap="none" strike="noStrike">
              <a:solidFill>
                <a:srgbClr val="33669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36" name="Google Shape;336;p31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2684" y="1299661"/>
            <a:ext cx="2655024" cy="1648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22684" y="4256036"/>
            <a:ext cx="2060877" cy="157546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720120" y="4076331"/>
            <a:ext cx="1295623" cy="175516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3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908820" y="1209750"/>
            <a:ext cx="2512860" cy="1226318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31"/>
          <p:cNvSpPr txBox="1"/>
          <p:nvPr/>
        </p:nvSpPr>
        <p:spPr>
          <a:xfrm>
            <a:off x="1576587" y="3263332"/>
            <a:ext cx="1547218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Multi –Material </a:t>
            </a:r>
            <a:endParaRPr sz="160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41" name="Google Shape;341;p31"/>
          <p:cNvSpPr txBox="1"/>
          <p:nvPr/>
        </p:nvSpPr>
        <p:spPr>
          <a:xfrm>
            <a:off x="1107063" y="5932319"/>
            <a:ext cx="2292615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Geometry Representation</a:t>
            </a:r>
            <a:endParaRPr sz="160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42" name="Google Shape;342;p31"/>
          <p:cNvSpPr txBox="1"/>
          <p:nvPr/>
        </p:nvSpPr>
        <p:spPr>
          <a:xfrm>
            <a:off x="9720120" y="5932319"/>
            <a:ext cx="1515030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FEA Simulation</a:t>
            </a:r>
            <a:endParaRPr sz="160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43" name="Google Shape;343;p31"/>
          <p:cNvSpPr txBox="1"/>
          <p:nvPr/>
        </p:nvSpPr>
        <p:spPr>
          <a:xfrm>
            <a:off x="9555087" y="2479204"/>
            <a:ext cx="1460656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Microstructure </a:t>
            </a:r>
            <a:endParaRPr sz="140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44" name="Google Shape;344;p3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267325" y="1299661"/>
            <a:ext cx="1657350" cy="1362075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31"/>
          <p:cNvSpPr txBox="1"/>
          <p:nvPr/>
        </p:nvSpPr>
        <p:spPr>
          <a:xfrm>
            <a:off x="5711920" y="2772000"/>
            <a:ext cx="76815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Slicing</a:t>
            </a:r>
            <a:endParaRPr sz="160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46" name="Google Shape;346;p3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513634" y="4332083"/>
            <a:ext cx="1776412" cy="1938790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31"/>
          <p:cNvSpPr txBox="1"/>
          <p:nvPr/>
        </p:nvSpPr>
        <p:spPr>
          <a:xfrm>
            <a:off x="5255532" y="6287630"/>
            <a:ext cx="199605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Geometry Create/Edit</a:t>
            </a:r>
            <a:endParaRPr sz="160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48" name="Google Shape;348;p31"/>
          <p:cNvSpPr txBox="1"/>
          <p:nvPr/>
        </p:nvSpPr>
        <p:spPr>
          <a:xfrm>
            <a:off x="4462891" y="3278720"/>
            <a:ext cx="3266215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 u="sng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VOXEL MESH</a:t>
            </a:r>
            <a:endParaRPr b="1" sz="3600" u="sng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32"/>
          <p:cNvSpPr txBox="1"/>
          <p:nvPr>
            <p:ph type="title"/>
          </p:nvPr>
        </p:nvSpPr>
        <p:spPr>
          <a:xfrm>
            <a:off x="609600" y="228600"/>
            <a:ext cx="10972800" cy="5032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200" u="none" cap="none" strike="noStrike">
                <a:solidFill>
                  <a:srgbClr val="3366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Simulation of AM</a:t>
            </a:r>
            <a:endParaRPr b="1" i="1" sz="3200" u="none" cap="none" strike="noStrike">
              <a:solidFill>
                <a:srgbClr val="33669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54" name="Google Shape;354;p32"/>
          <p:cNvSpPr/>
          <p:nvPr/>
        </p:nvSpPr>
        <p:spPr>
          <a:xfrm>
            <a:off x="3487541" y="1399939"/>
            <a:ext cx="2004646" cy="764930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Identify relevant physics</a:t>
            </a:r>
            <a:endParaRPr/>
          </a:p>
        </p:txBody>
      </p:sp>
      <p:sp>
        <p:nvSpPr>
          <p:cNvPr id="355" name="Google Shape;355;p32"/>
          <p:cNvSpPr/>
          <p:nvPr/>
        </p:nvSpPr>
        <p:spPr>
          <a:xfrm>
            <a:off x="3468490" y="2740577"/>
            <a:ext cx="2004646" cy="764930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Discretization</a:t>
            </a:r>
            <a:endParaRPr/>
          </a:p>
        </p:txBody>
      </p:sp>
      <p:sp>
        <p:nvSpPr>
          <p:cNvPr id="356" name="Google Shape;356;p32"/>
          <p:cNvSpPr/>
          <p:nvPr/>
        </p:nvSpPr>
        <p:spPr>
          <a:xfrm>
            <a:off x="3471421" y="4079941"/>
            <a:ext cx="2004646" cy="764930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Numerical methods</a:t>
            </a:r>
            <a:endParaRPr/>
          </a:p>
        </p:txBody>
      </p:sp>
      <p:cxnSp>
        <p:nvCxnSpPr>
          <p:cNvPr id="357" name="Google Shape;357;p32"/>
          <p:cNvCxnSpPr>
            <a:stCxn id="354" idx="2"/>
            <a:endCxn id="355" idx="0"/>
          </p:cNvCxnSpPr>
          <p:nvPr/>
        </p:nvCxnSpPr>
        <p:spPr>
          <a:xfrm flipH="1">
            <a:off x="4470664" y="2164869"/>
            <a:ext cx="19200" cy="575700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358" name="Google Shape;358;p32"/>
          <p:cNvCxnSpPr>
            <a:stCxn id="355" idx="2"/>
            <a:endCxn id="356" idx="0"/>
          </p:cNvCxnSpPr>
          <p:nvPr/>
        </p:nvCxnSpPr>
        <p:spPr>
          <a:xfrm>
            <a:off x="4470813" y="3505507"/>
            <a:ext cx="3000" cy="574500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sp>
        <p:nvSpPr>
          <p:cNvPr id="359" name="Google Shape;359;p32"/>
          <p:cNvSpPr/>
          <p:nvPr/>
        </p:nvSpPr>
        <p:spPr>
          <a:xfrm>
            <a:off x="3509523" y="5436884"/>
            <a:ext cx="1696915" cy="940777"/>
          </a:xfrm>
          <a:prstGeom prst="flowChartMultidocument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Simulation Results</a:t>
            </a:r>
            <a:endParaRPr/>
          </a:p>
        </p:txBody>
      </p:sp>
      <p:cxnSp>
        <p:nvCxnSpPr>
          <p:cNvPr id="360" name="Google Shape;360;p32"/>
          <p:cNvCxnSpPr>
            <a:stCxn id="356" idx="2"/>
            <a:endCxn id="359" idx="0"/>
          </p:cNvCxnSpPr>
          <p:nvPr/>
        </p:nvCxnSpPr>
        <p:spPr>
          <a:xfrm>
            <a:off x="4473744" y="4844871"/>
            <a:ext cx="900" cy="591900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sp>
        <p:nvSpPr>
          <p:cNvPr id="361" name="Google Shape;361;p32"/>
          <p:cNvSpPr/>
          <p:nvPr/>
        </p:nvSpPr>
        <p:spPr>
          <a:xfrm>
            <a:off x="7600877" y="5035368"/>
            <a:ext cx="1696915" cy="940777"/>
          </a:xfrm>
          <a:prstGeom prst="flowChartMultidocument">
            <a:avLst/>
          </a:prstGeom>
          <a:solidFill>
            <a:srgbClr val="71BEC4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Experiments</a:t>
            </a:r>
            <a:endParaRPr/>
          </a:p>
        </p:txBody>
      </p:sp>
      <p:sp>
        <p:nvSpPr>
          <p:cNvPr id="362" name="Google Shape;362;p32"/>
          <p:cNvSpPr/>
          <p:nvPr/>
        </p:nvSpPr>
        <p:spPr>
          <a:xfrm>
            <a:off x="5971365" y="3291561"/>
            <a:ext cx="1512277" cy="852854"/>
          </a:xfrm>
          <a:prstGeom prst="flowChartDecision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363" name="Google Shape;363;p32"/>
          <p:cNvCxnSpPr>
            <a:stCxn id="359" idx="3"/>
            <a:endCxn id="362" idx="2"/>
          </p:cNvCxnSpPr>
          <p:nvPr/>
        </p:nvCxnSpPr>
        <p:spPr>
          <a:xfrm flipH="1" rot="10800000">
            <a:off x="5206438" y="4144472"/>
            <a:ext cx="1521000" cy="1762800"/>
          </a:xfrm>
          <a:prstGeom prst="bentConnector2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364" name="Google Shape;364;p32"/>
          <p:cNvCxnSpPr>
            <a:stCxn id="361" idx="0"/>
            <a:endCxn id="362" idx="3"/>
          </p:cNvCxnSpPr>
          <p:nvPr/>
        </p:nvCxnSpPr>
        <p:spPr>
          <a:xfrm flipH="1" rot="5400000">
            <a:off x="7366226" y="3835518"/>
            <a:ext cx="1317300" cy="1082400"/>
          </a:xfrm>
          <a:prstGeom prst="bentConnector2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365" name="Google Shape;365;p32"/>
          <p:cNvCxnSpPr>
            <a:stCxn id="362" idx="0"/>
            <a:endCxn id="354" idx="3"/>
          </p:cNvCxnSpPr>
          <p:nvPr/>
        </p:nvCxnSpPr>
        <p:spPr>
          <a:xfrm flipH="1" rot="5400000">
            <a:off x="5355153" y="1919211"/>
            <a:ext cx="1509300" cy="1235400"/>
          </a:xfrm>
          <a:prstGeom prst="bentConnector2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sp>
        <p:nvSpPr>
          <p:cNvPr id="366" name="Google Shape;366;p32"/>
          <p:cNvSpPr txBox="1"/>
          <p:nvPr/>
        </p:nvSpPr>
        <p:spPr>
          <a:xfrm>
            <a:off x="6296681" y="3528953"/>
            <a:ext cx="81304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Errors</a:t>
            </a:r>
            <a:endParaRPr/>
          </a:p>
        </p:txBody>
      </p:sp>
      <p:sp>
        <p:nvSpPr>
          <p:cNvPr id="367" name="Google Shape;367;p32"/>
          <p:cNvSpPr/>
          <p:nvPr/>
        </p:nvSpPr>
        <p:spPr>
          <a:xfrm>
            <a:off x="2165525" y="4239821"/>
            <a:ext cx="745958" cy="445169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B050"/>
          </a:solidFill>
          <a:ln cap="flat" cmpd="sng" w="25400">
            <a:solidFill>
              <a:srgbClr val="00B05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68" name="Google Shape;368;p32"/>
          <p:cNvSpPr/>
          <p:nvPr/>
        </p:nvSpPr>
        <p:spPr>
          <a:xfrm>
            <a:off x="3509523" y="1418801"/>
            <a:ext cx="1960682" cy="764930"/>
          </a:xfrm>
          <a:prstGeom prst="rect">
            <a:avLst/>
          </a:prstGeom>
          <a:noFill/>
          <a:ln cap="flat" cmpd="sng" w="76200">
            <a:solidFill>
              <a:srgbClr val="00B05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69" name="Google Shape;369;p32"/>
          <p:cNvSpPr/>
          <p:nvPr/>
        </p:nvSpPr>
        <p:spPr>
          <a:xfrm>
            <a:off x="3490472" y="2713853"/>
            <a:ext cx="1960682" cy="764930"/>
          </a:xfrm>
          <a:prstGeom prst="rect">
            <a:avLst/>
          </a:prstGeom>
          <a:noFill/>
          <a:ln cap="flat" cmpd="sng" w="76200">
            <a:solidFill>
              <a:srgbClr val="00B05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5"/>
          <p:cNvSpPr txBox="1"/>
          <p:nvPr>
            <p:ph type="title"/>
          </p:nvPr>
        </p:nvSpPr>
        <p:spPr>
          <a:xfrm>
            <a:off x="609600" y="228600"/>
            <a:ext cx="10972800" cy="5032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200" u="none" cap="none" strike="noStrike">
                <a:solidFill>
                  <a:srgbClr val="3366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Overview</a:t>
            </a:r>
            <a:endParaRPr b="1" i="1" sz="3200" u="none" cap="none" strike="noStrike">
              <a:solidFill>
                <a:srgbClr val="33669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6" name="Google Shape;86;p15"/>
          <p:cNvSpPr txBox="1"/>
          <p:nvPr>
            <p:ph idx="1" type="body"/>
          </p:nvPr>
        </p:nvSpPr>
        <p:spPr>
          <a:xfrm>
            <a:off x="609600" y="1066800"/>
            <a:ext cx="10972800" cy="56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FF0066"/>
              </a:buClr>
              <a:buSzPts val="2400"/>
              <a:buFont typeface="Noto Sans Symbols"/>
              <a:buChar char="❑"/>
            </a:pPr>
            <a:r>
              <a:rPr b="1" i="0" lang="en-US" sz="2400" u="none" cap="none" strike="noStrik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Why AM ?</a:t>
            </a:r>
            <a:endParaRPr/>
          </a:p>
          <a:p>
            <a:pPr indent="-342900" lvl="0" marL="342900" marR="0" rtl="0" algn="l">
              <a:spcBef>
                <a:spcPts val="480"/>
              </a:spcBef>
              <a:spcAft>
                <a:spcPts val="0"/>
              </a:spcAft>
              <a:buClr>
                <a:srgbClr val="FF0066"/>
              </a:buClr>
              <a:buSzPts val="2400"/>
              <a:buFont typeface="Noto Sans Symbols"/>
              <a:buChar char="❑"/>
            </a:pPr>
            <a:r>
              <a:rPr b="1" i="0" lang="en-US" sz="2400" u="none" cap="none" strike="noStrik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Simulation of AM ?</a:t>
            </a:r>
            <a:endParaRPr/>
          </a:p>
          <a:p>
            <a:pPr indent="-342900" lvl="0" marL="342900" marR="0" rtl="0" algn="l">
              <a:spcBef>
                <a:spcPts val="480"/>
              </a:spcBef>
              <a:spcAft>
                <a:spcPts val="0"/>
              </a:spcAft>
              <a:buClr>
                <a:srgbClr val="FF0066"/>
              </a:buClr>
              <a:buSzPts val="2400"/>
              <a:buFont typeface="Noto Sans Symbols"/>
              <a:buChar char="❑"/>
            </a:pPr>
            <a:r>
              <a:rPr b="1" i="0" lang="en-US" sz="2400" u="none" cap="none" strike="noStrik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Challenges in AM Simulation</a:t>
            </a:r>
            <a:endParaRPr/>
          </a:p>
          <a:p>
            <a:pPr indent="-342900" lvl="0" marL="342900" marR="0" rtl="0" algn="l">
              <a:spcBef>
                <a:spcPts val="480"/>
              </a:spcBef>
              <a:spcAft>
                <a:spcPts val="0"/>
              </a:spcAft>
              <a:buClr>
                <a:srgbClr val="FF0066"/>
              </a:buClr>
              <a:buSzPts val="2400"/>
              <a:buFont typeface="Noto Sans Symbols"/>
              <a:buChar char="❑"/>
            </a:pPr>
            <a:r>
              <a:rPr b="1" i="0" lang="en-US" sz="2400" u="none" cap="none" strike="noStrik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Assembly Free AM Simulation</a:t>
            </a:r>
            <a:endParaRPr/>
          </a:p>
          <a:p>
            <a:pPr indent="-342900" lvl="0" marL="342900" marR="0" rtl="0" algn="l">
              <a:spcBef>
                <a:spcPts val="480"/>
              </a:spcBef>
              <a:spcAft>
                <a:spcPts val="0"/>
              </a:spcAft>
              <a:buClr>
                <a:srgbClr val="FF0066"/>
              </a:buClr>
              <a:buSzPts val="2400"/>
              <a:buFont typeface="Noto Sans Symbols"/>
              <a:buChar char="❑"/>
            </a:pPr>
            <a:r>
              <a:rPr b="1" i="0" lang="en-US" sz="2400" u="none" cap="none" strike="noStrik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Case Study</a:t>
            </a:r>
            <a:endParaRPr/>
          </a:p>
          <a:p>
            <a:pPr indent="-342900" lvl="0" marL="342900" marR="0" rtl="0" algn="l">
              <a:spcBef>
                <a:spcPts val="480"/>
              </a:spcBef>
              <a:spcAft>
                <a:spcPts val="0"/>
              </a:spcAft>
              <a:buClr>
                <a:srgbClr val="FF0066"/>
              </a:buClr>
              <a:buSzPts val="2400"/>
              <a:buFont typeface="Noto Sans Symbols"/>
              <a:buChar char="❑"/>
            </a:pPr>
            <a:r>
              <a:rPr b="1" i="0" lang="en-US" sz="2400" u="none" cap="none" strike="noStrik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Future Work and Challenges</a:t>
            </a:r>
            <a:endParaRPr/>
          </a:p>
        </p:txBody>
      </p:sp>
      <p:pic>
        <p:nvPicPr>
          <p:cNvPr id="87" name="Google Shape;87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98070" y="4470233"/>
            <a:ext cx="2984330" cy="2235367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73979" y="1010654"/>
            <a:ext cx="3340896" cy="251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3"/>
          <p:cNvSpPr txBox="1"/>
          <p:nvPr>
            <p:ph type="title"/>
          </p:nvPr>
        </p:nvSpPr>
        <p:spPr>
          <a:xfrm>
            <a:off x="609600" y="228600"/>
            <a:ext cx="10972800" cy="5032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200" u="none" cap="none" strike="noStrike">
                <a:solidFill>
                  <a:srgbClr val="3366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Numerical Methods</a:t>
            </a:r>
            <a:endParaRPr b="1" i="1" sz="3200" u="none" cap="none" strike="noStrike">
              <a:solidFill>
                <a:srgbClr val="33669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75" name="Google Shape;375;p33"/>
          <p:cNvSpPr txBox="1"/>
          <p:nvPr>
            <p:ph idx="1" type="body"/>
          </p:nvPr>
        </p:nvSpPr>
        <p:spPr>
          <a:xfrm>
            <a:off x="609600" y="1066800"/>
            <a:ext cx="10972800" cy="56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FF0066"/>
              </a:buClr>
              <a:buSzPts val="2400"/>
              <a:buFont typeface="Noto Sans Symbols"/>
              <a:buChar char="❑"/>
            </a:pPr>
            <a:r>
              <a:rPr b="1" i="0" lang="en-US" sz="2400" u="none" cap="none" strike="noStrik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Assembly Free Solver</a:t>
            </a:r>
            <a:endParaRPr/>
          </a:p>
          <a:p>
            <a:pPr indent="-342900" lvl="0" marL="342900" marR="0" rtl="0" algn="l">
              <a:spcBef>
                <a:spcPts val="480"/>
              </a:spcBef>
              <a:spcAft>
                <a:spcPts val="0"/>
              </a:spcAft>
              <a:buClr>
                <a:srgbClr val="FF0066"/>
              </a:buClr>
              <a:buSzPts val="2400"/>
              <a:buFont typeface="Noto Sans Symbols"/>
              <a:buChar char="❑"/>
            </a:pPr>
            <a:r>
              <a:rPr b="1" i="0" lang="en-US" sz="2400" u="none" cap="none" strike="noStrik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Material Nonlinearity</a:t>
            </a:r>
            <a:endParaRPr/>
          </a:p>
          <a:p>
            <a:pPr indent="-342900" lvl="0" marL="342900" marR="0" rtl="0" algn="l">
              <a:spcBef>
                <a:spcPts val="480"/>
              </a:spcBef>
              <a:spcAft>
                <a:spcPts val="0"/>
              </a:spcAft>
              <a:buClr>
                <a:srgbClr val="FF0066"/>
              </a:buClr>
              <a:buSzPts val="2400"/>
              <a:buFont typeface="Noto Sans Symbols"/>
              <a:buChar char="❑"/>
            </a:pPr>
            <a:r>
              <a:rPr b="1" i="0" lang="en-US" sz="2400" u="none" cap="none" strike="noStrik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Deflation</a:t>
            </a:r>
            <a:endParaRPr/>
          </a:p>
          <a:p>
            <a:pPr indent="-190500" lvl="0" marL="342900" marR="0" rtl="0" algn="l">
              <a:spcBef>
                <a:spcPts val="480"/>
              </a:spcBef>
              <a:spcAft>
                <a:spcPts val="0"/>
              </a:spcAft>
              <a:buClr>
                <a:srgbClr val="FF0066"/>
              </a:buClr>
              <a:buSzPts val="2400"/>
              <a:buFont typeface="Noto Sans Symbols"/>
              <a:buNone/>
            </a:pPr>
            <a:r>
              <a:t/>
            </a:r>
            <a:endParaRPr b="1" i="0" sz="2400" u="none" cap="none" strike="noStrike">
              <a:solidFill>
                <a:schemeClr val="accen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34"/>
          <p:cNvSpPr txBox="1"/>
          <p:nvPr>
            <p:ph type="title"/>
          </p:nvPr>
        </p:nvSpPr>
        <p:spPr>
          <a:xfrm>
            <a:off x="609600" y="228600"/>
            <a:ext cx="10972800" cy="5032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200" u="none" cap="none" strike="noStrike">
                <a:solidFill>
                  <a:srgbClr val="3366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Understanding the throttle</a:t>
            </a:r>
            <a:endParaRPr b="1" i="1" sz="3200" u="none" cap="none" strike="noStrike">
              <a:solidFill>
                <a:srgbClr val="33669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81" name="Google Shape;381;p34"/>
          <p:cNvSpPr txBox="1"/>
          <p:nvPr>
            <p:ph idx="1" type="body"/>
          </p:nvPr>
        </p:nvSpPr>
        <p:spPr>
          <a:xfrm>
            <a:off x="609600" y="1066800"/>
            <a:ext cx="10972800" cy="56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905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FF0066"/>
              </a:buClr>
              <a:buSzPts val="2400"/>
              <a:buFont typeface="Noto Sans Symbols"/>
              <a:buNone/>
            </a:pPr>
            <a:r>
              <a:t/>
            </a:r>
            <a:endParaRPr b="1" i="0" sz="2400" u="none" cap="none" strike="noStrike">
              <a:solidFill>
                <a:schemeClr val="accen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1" marL="457200" marR="0" rtl="0" algn="l">
              <a:spcBef>
                <a:spcPts val="400"/>
              </a:spcBef>
              <a:spcAft>
                <a:spcPts val="0"/>
              </a:spcAft>
              <a:buClr>
                <a:srgbClr val="33CC33"/>
              </a:buClr>
              <a:buFont typeface="Arial"/>
              <a:buNone/>
            </a:pPr>
            <a:r>
              <a:rPr b="1" i="0" lang="en-US" sz="2000" u="none" cap="none" strike="noStrik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	</a:t>
            </a:r>
            <a:endParaRPr/>
          </a:p>
          <a:p>
            <a:pPr indent="-158750" lvl="1" marL="742950" marR="0" rtl="0" algn="l">
              <a:spcBef>
                <a:spcPts val="400"/>
              </a:spcBef>
              <a:spcAft>
                <a:spcPts val="0"/>
              </a:spcAft>
              <a:buClr>
                <a:srgbClr val="33CC33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chemeClr val="accen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58750" lvl="1" marL="742950" marR="0" rtl="0" algn="l">
              <a:spcBef>
                <a:spcPts val="400"/>
              </a:spcBef>
              <a:spcAft>
                <a:spcPts val="0"/>
              </a:spcAft>
              <a:buClr>
                <a:srgbClr val="33CC33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chemeClr val="accen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82" name="Google Shape;382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9600" y="1311442"/>
            <a:ext cx="10171837" cy="48971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35"/>
          <p:cNvSpPr txBox="1"/>
          <p:nvPr>
            <p:ph type="title"/>
          </p:nvPr>
        </p:nvSpPr>
        <p:spPr>
          <a:xfrm>
            <a:off x="230458" y="197643"/>
            <a:ext cx="8229600" cy="5032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200" u="none" cap="none" strike="noStrike">
                <a:solidFill>
                  <a:srgbClr val="3366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Implication: SpMV</a:t>
            </a:r>
            <a:endParaRPr/>
          </a:p>
        </p:txBody>
      </p:sp>
      <p:sp>
        <p:nvSpPr>
          <p:cNvPr id="388" name="Google Shape;388;p35"/>
          <p:cNvSpPr txBox="1"/>
          <p:nvPr>
            <p:ph idx="12" type="sldNum"/>
          </p:nvPr>
        </p:nvSpPr>
        <p:spPr>
          <a:xfrm>
            <a:off x="8077200" y="6257926"/>
            <a:ext cx="2133600" cy="4762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i="1" lang="en-US" sz="1400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1" i="1" sz="1400">
              <a:solidFill>
                <a:srgbClr val="008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9" name="Google Shape;389;p35"/>
          <p:cNvSpPr/>
          <p:nvPr/>
        </p:nvSpPr>
        <p:spPr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90" name="Google Shape;390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10202" y="2467050"/>
            <a:ext cx="3113087" cy="896937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79206" y="1535731"/>
            <a:ext cx="5995988" cy="8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3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610202" y="3363987"/>
            <a:ext cx="3748087" cy="839788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p35"/>
          <p:cNvSpPr txBox="1"/>
          <p:nvPr/>
        </p:nvSpPr>
        <p:spPr>
          <a:xfrm>
            <a:off x="4729807" y="4732166"/>
            <a:ext cx="6513963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3366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Only store K</a:t>
            </a:r>
            <a:r>
              <a:rPr baseline="-25000" lang="en-US" sz="2400">
                <a:solidFill>
                  <a:srgbClr val="3366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</a:t>
            </a:r>
            <a:r>
              <a:rPr lang="en-US" sz="2400">
                <a:solidFill>
                  <a:srgbClr val="3366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of distinct elements + Assembly Free</a:t>
            </a:r>
            <a:endParaRPr/>
          </a:p>
        </p:txBody>
      </p:sp>
      <p:pic>
        <p:nvPicPr>
          <p:cNvPr id="394" name="Google Shape;394;p3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24343" y="1697538"/>
            <a:ext cx="3588402" cy="274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6"/>
          <p:cNvSpPr txBox="1"/>
          <p:nvPr>
            <p:ph type="title"/>
          </p:nvPr>
        </p:nvSpPr>
        <p:spPr>
          <a:xfrm>
            <a:off x="144104" y="227514"/>
            <a:ext cx="8229600" cy="5032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200" u="none" cap="none" strike="noStrike">
                <a:solidFill>
                  <a:srgbClr val="3366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Experiment</a:t>
            </a:r>
            <a:endParaRPr/>
          </a:p>
        </p:txBody>
      </p:sp>
      <p:sp>
        <p:nvSpPr>
          <p:cNvPr id="400" name="Google Shape;400;p36"/>
          <p:cNvSpPr txBox="1"/>
          <p:nvPr>
            <p:ph idx="12" type="sldNum"/>
          </p:nvPr>
        </p:nvSpPr>
        <p:spPr>
          <a:xfrm>
            <a:off x="8373704" y="6227942"/>
            <a:ext cx="2133600" cy="4762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i="1" lang="en-US" sz="1400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1" i="1" sz="1400">
              <a:solidFill>
                <a:srgbClr val="008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1" name="Google Shape;401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89440" y="1215116"/>
            <a:ext cx="4822371" cy="3577544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p36"/>
          <p:cNvSpPr txBox="1"/>
          <p:nvPr/>
        </p:nvSpPr>
        <p:spPr>
          <a:xfrm>
            <a:off x="6681896" y="1945925"/>
            <a:ext cx="53091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770</a:t>
            </a:r>
            <a:endParaRPr/>
          </a:p>
        </p:txBody>
      </p:sp>
      <p:sp>
        <p:nvSpPr>
          <p:cNvPr id="403" name="Google Shape;403;p36"/>
          <p:cNvSpPr txBox="1"/>
          <p:nvPr/>
        </p:nvSpPr>
        <p:spPr>
          <a:xfrm>
            <a:off x="7818453" y="3863560"/>
            <a:ext cx="41549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37</a:t>
            </a:r>
            <a:endParaRPr/>
          </a:p>
        </p:txBody>
      </p:sp>
      <p:sp>
        <p:nvSpPr>
          <p:cNvPr id="404" name="Google Shape;404;p36"/>
          <p:cNvSpPr/>
          <p:nvPr/>
        </p:nvSpPr>
        <p:spPr>
          <a:xfrm>
            <a:off x="698994" y="4622501"/>
            <a:ext cx="3559910" cy="101566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-"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 million DOF (Kd, SpMV)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-"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Same number of FLOPS!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-"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Reduced memory access time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05" name="Google Shape;405;p36"/>
          <p:cNvSpPr/>
          <p:nvPr/>
        </p:nvSpPr>
        <p:spPr>
          <a:xfrm>
            <a:off x="7525555" y="2831987"/>
            <a:ext cx="2772273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B05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Asssembly-Free Kd</a:t>
            </a:r>
            <a:endParaRPr sz="2400">
              <a:solidFill>
                <a:srgbClr val="00B05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06" name="Google Shape;406;p36"/>
          <p:cNvSpPr/>
          <p:nvPr/>
        </p:nvSpPr>
        <p:spPr>
          <a:xfrm>
            <a:off x="7525554" y="1751866"/>
            <a:ext cx="2005677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Assembled Kd</a:t>
            </a:r>
            <a:endParaRPr sz="240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407" name="Google Shape;407;p36"/>
          <p:cNvCxnSpPr/>
          <p:nvPr/>
        </p:nvCxnSpPr>
        <p:spPr>
          <a:xfrm flipH="1">
            <a:off x="7139188" y="2130592"/>
            <a:ext cx="386366" cy="318523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08" name="Google Shape;408;p36"/>
          <p:cNvCxnSpPr/>
          <p:nvPr/>
        </p:nvCxnSpPr>
        <p:spPr>
          <a:xfrm flipH="1">
            <a:off x="8039026" y="3269731"/>
            <a:ext cx="205838" cy="642377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09" name="Google Shape;409;p36"/>
          <p:cNvSpPr/>
          <p:nvPr/>
        </p:nvSpPr>
        <p:spPr>
          <a:xfrm>
            <a:off x="8736169" y="4443211"/>
            <a:ext cx="960172" cy="38583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10" name="Google Shape;410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7237" y="1460387"/>
            <a:ext cx="3588402" cy="274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37"/>
          <p:cNvSpPr txBox="1"/>
          <p:nvPr>
            <p:ph type="title"/>
          </p:nvPr>
        </p:nvSpPr>
        <p:spPr>
          <a:xfrm>
            <a:off x="609600" y="228600"/>
            <a:ext cx="10972800" cy="5032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200" u="none" cap="none" strike="noStrike">
                <a:solidFill>
                  <a:srgbClr val="3366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Challenge</a:t>
            </a:r>
            <a:endParaRPr b="1" i="1" sz="3200" u="none" cap="none" strike="noStrike">
              <a:solidFill>
                <a:srgbClr val="33669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17" name="Google Shape;417;p37"/>
          <p:cNvSpPr/>
          <p:nvPr/>
        </p:nvSpPr>
        <p:spPr>
          <a:xfrm>
            <a:off x="5947317" y="2369850"/>
            <a:ext cx="5635083" cy="70788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-"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Slow convergence of CG without a preconditioner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Times New Roman"/>
              <a:buChar char="-"/>
            </a:pPr>
            <a:r>
              <a:rPr lang="en-US" sz="20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Preconditioner without assembling K?</a:t>
            </a:r>
            <a:endParaRPr sz="200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18" name="Google Shape;418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6205" y="1332464"/>
            <a:ext cx="5204371" cy="5177544"/>
          </a:xfrm>
          <a:prstGeom prst="rect">
            <a:avLst/>
          </a:prstGeom>
          <a:noFill/>
          <a:ln>
            <a:noFill/>
          </a:ln>
        </p:spPr>
      </p:pic>
      <p:sp>
        <p:nvSpPr>
          <p:cNvPr id="419" name="Google Shape;419;p37"/>
          <p:cNvSpPr txBox="1"/>
          <p:nvPr/>
        </p:nvSpPr>
        <p:spPr>
          <a:xfrm>
            <a:off x="6169257" y="1332464"/>
            <a:ext cx="2595601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[K]{u} = {f}</a:t>
            </a:r>
            <a:endParaRPr b="1" sz="3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38"/>
          <p:cNvSpPr txBox="1"/>
          <p:nvPr>
            <p:ph type="title"/>
          </p:nvPr>
        </p:nvSpPr>
        <p:spPr>
          <a:xfrm>
            <a:off x="609600" y="228600"/>
            <a:ext cx="10972800" cy="5032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200" u="none" cap="none" strike="noStrike">
                <a:solidFill>
                  <a:srgbClr val="3366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Material behavior</a:t>
            </a:r>
            <a:endParaRPr b="1" i="1" sz="3200" u="none" cap="none" strike="noStrike">
              <a:solidFill>
                <a:srgbClr val="33669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26" name="Google Shape;426;p38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57411" y="1018673"/>
            <a:ext cx="3549095" cy="3702309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78317" y="4720983"/>
            <a:ext cx="5089358" cy="2137017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Google Shape;428;p38"/>
          <p:cNvSpPr txBox="1"/>
          <p:nvPr/>
        </p:nvSpPr>
        <p:spPr>
          <a:xfrm>
            <a:off x="489284" y="1018674"/>
            <a:ext cx="10972800" cy="56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FF0066"/>
              </a:buClr>
              <a:buSzPts val="2400"/>
              <a:buFont typeface="Noto Sans Symbols"/>
              <a:buChar char="▪"/>
            </a:pPr>
            <a:r>
              <a:rPr b="1" lang="en-US" sz="2400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Material nonlinearity :</a:t>
            </a:r>
            <a:endParaRPr/>
          </a:p>
          <a:p>
            <a:pPr indent="-285750" lvl="1" marL="742950" marR="0" rtl="0" algn="l">
              <a:spcBef>
                <a:spcPts val="400"/>
              </a:spcBef>
              <a:spcAft>
                <a:spcPts val="0"/>
              </a:spcAft>
              <a:buClr>
                <a:srgbClr val="33CC33"/>
              </a:buClr>
              <a:buSzPts val="2000"/>
              <a:buFont typeface="Arial"/>
              <a:buChar char="–"/>
            </a:pPr>
            <a:r>
              <a:rPr b="1" i="0" lang="en-US" sz="2000" u="none" cap="none" strike="noStrik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Iterative solver</a:t>
            </a:r>
            <a:endParaRPr/>
          </a:p>
          <a:p>
            <a:pPr indent="-285750" lvl="1" marL="742950" marR="0" rtl="0" algn="l">
              <a:spcBef>
                <a:spcPts val="400"/>
              </a:spcBef>
              <a:spcAft>
                <a:spcPts val="0"/>
              </a:spcAft>
              <a:buClr>
                <a:srgbClr val="33CC33"/>
              </a:buClr>
              <a:buSzPts val="2000"/>
              <a:buFont typeface="Arial"/>
              <a:buChar char="–"/>
            </a:pPr>
            <a:r>
              <a:rPr b="1" i="0" lang="en-US" sz="2000" u="none" cap="none" strike="noStrik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Behavioral congruence of voxels lost</a:t>
            </a:r>
            <a:endParaRPr/>
          </a:p>
          <a:p>
            <a:pPr indent="0" lvl="1" marL="457200" marR="0" rtl="0" algn="l">
              <a:spcBef>
                <a:spcPts val="400"/>
              </a:spcBef>
              <a:spcAft>
                <a:spcPts val="0"/>
              </a:spcAft>
              <a:buClr>
                <a:srgbClr val="33CC33"/>
              </a:buClr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chemeClr val="accen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58750" lvl="1" marL="742950" marR="0" rtl="0" algn="l">
              <a:spcBef>
                <a:spcPts val="400"/>
              </a:spcBef>
              <a:spcAft>
                <a:spcPts val="0"/>
              </a:spcAft>
              <a:buClr>
                <a:srgbClr val="33CC33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chemeClr val="accen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2" marL="914400" marR="0" rtl="0" algn="l">
              <a:spcBef>
                <a:spcPts val="360"/>
              </a:spcBef>
              <a:spcAft>
                <a:spcPts val="0"/>
              </a:spcAft>
              <a:buClr>
                <a:srgbClr val="660066"/>
              </a:buClr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endParaRPr/>
          </a:p>
        </p:txBody>
      </p:sp>
      <p:pic>
        <p:nvPicPr>
          <p:cNvPr id="429" name="Google Shape;429;p3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89064" y="3137052"/>
            <a:ext cx="4238178" cy="35204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39"/>
          <p:cNvSpPr txBox="1"/>
          <p:nvPr>
            <p:ph type="title"/>
          </p:nvPr>
        </p:nvSpPr>
        <p:spPr>
          <a:xfrm>
            <a:off x="609600" y="228600"/>
            <a:ext cx="10972800" cy="5032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200" u="none" cap="none" strike="noStrike">
                <a:solidFill>
                  <a:srgbClr val="3366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Non Linearity</a:t>
            </a:r>
            <a:endParaRPr b="1" i="1" sz="3200" u="none" cap="none" strike="noStrike">
              <a:solidFill>
                <a:srgbClr val="33669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35" name="Google Shape;435;p39"/>
          <p:cNvSpPr txBox="1"/>
          <p:nvPr/>
        </p:nvSpPr>
        <p:spPr>
          <a:xfrm>
            <a:off x="4138789" y="4263974"/>
            <a:ext cx="3170864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Newton Raphson Method : </a:t>
            </a:r>
            <a:endParaRPr b="1"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36" name="Google Shape;436;p39"/>
          <p:cNvSpPr txBox="1"/>
          <p:nvPr/>
        </p:nvSpPr>
        <p:spPr>
          <a:xfrm>
            <a:off x="8632773" y="4889118"/>
            <a:ext cx="3032754" cy="1754326"/>
          </a:xfrm>
          <a:prstGeom prst="rect">
            <a:avLst/>
          </a:prstGeom>
          <a:noFill/>
          <a:ln cap="flat" cmpd="sng" w="19050">
            <a:solidFill>
              <a:srgbClr val="00B05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1"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Jacobian similar to [K]</a:t>
            </a:r>
            <a:endParaRPr b="1"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85750" lvl="0" marL="28575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1"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Assembly Free! </a:t>
            </a:r>
            <a:endParaRPr/>
          </a:p>
          <a:p>
            <a:pPr indent="-285750" lvl="0" marL="28575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1"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 extra computation!</a:t>
            </a:r>
            <a:endParaRPr/>
          </a:p>
        </p:txBody>
      </p:sp>
      <p:pic>
        <p:nvPicPr>
          <p:cNvPr id="437" name="Google Shape;437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58970" y="5041587"/>
            <a:ext cx="2730500" cy="1449388"/>
          </a:xfrm>
          <a:prstGeom prst="rect">
            <a:avLst/>
          </a:prstGeom>
          <a:noFill/>
          <a:ln>
            <a:noFill/>
          </a:ln>
        </p:spPr>
      </p:pic>
      <p:sp>
        <p:nvSpPr>
          <p:cNvPr id="438" name="Google Shape;438;p39"/>
          <p:cNvSpPr/>
          <p:nvPr/>
        </p:nvSpPr>
        <p:spPr>
          <a:xfrm>
            <a:off x="4501642" y="2285127"/>
            <a:ext cx="2445157" cy="87665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 </a:t>
            </a:r>
            <a:endParaRPr/>
          </a:p>
        </p:txBody>
      </p:sp>
      <p:sp>
        <p:nvSpPr>
          <p:cNvPr id="439" name="Google Shape;439;p39"/>
          <p:cNvSpPr/>
          <p:nvPr/>
        </p:nvSpPr>
        <p:spPr>
          <a:xfrm>
            <a:off x="3908231" y="1659471"/>
            <a:ext cx="3874779" cy="40011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-15151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 </a:t>
            </a:r>
            <a:endParaRPr/>
          </a:p>
        </p:txBody>
      </p:sp>
      <p:sp>
        <p:nvSpPr>
          <p:cNvPr id="440" name="Google Shape;440;p39"/>
          <p:cNvSpPr/>
          <p:nvPr/>
        </p:nvSpPr>
        <p:spPr>
          <a:xfrm>
            <a:off x="1380246" y="1617932"/>
            <a:ext cx="1491114" cy="461665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 </a:t>
            </a:r>
            <a:endParaRPr/>
          </a:p>
        </p:txBody>
      </p:sp>
      <p:sp>
        <p:nvSpPr>
          <p:cNvPr id="441" name="Google Shape;441;p39"/>
          <p:cNvSpPr/>
          <p:nvPr/>
        </p:nvSpPr>
        <p:spPr>
          <a:xfrm>
            <a:off x="1380246" y="4233196"/>
            <a:ext cx="1277914" cy="461665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 </a:t>
            </a:r>
            <a:endParaRPr/>
          </a:p>
        </p:txBody>
      </p:sp>
      <p:cxnSp>
        <p:nvCxnSpPr>
          <p:cNvPr id="442" name="Google Shape;442;p39"/>
          <p:cNvCxnSpPr/>
          <p:nvPr/>
        </p:nvCxnSpPr>
        <p:spPr>
          <a:xfrm flipH="1" rot="10800000">
            <a:off x="5892701" y="2285081"/>
            <a:ext cx="2656800" cy="237300"/>
          </a:xfrm>
          <a:prstGeom prst="curvedConnector2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43" name="Google Shape;443;p39"/>
          <p:cNvSpPr/>
          <p:nvPr/>
        </p:nvSpPr>
        <p:spPr>
          <a:xfrm>
            <a:off x="5660284" y="2522380"/>
            <a:ext cx="464834" cy="464834"/>
          </a:xfrm>
          <a:prstGeom prst="ellipse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44" name="Google Shape;444;p39"/>
          <p:cNvSpPr txBox="1"/>
          <p:nvPr/>
        </p:nvSpPr>
        <p:spPr>
          <a:xfrm>
            <a:off x="8549646" y="1823462"/>
            <a:ext cx="3478837" cy="92333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Thermal conductivity Coeff.</a:t>
            </a:r>
            <a:endParaRPr/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Depends on </a:t>
            </a:r>
            <a:r>
              <a:rPr b="1"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Current Temperature</a:t>
            </a:r>
            <a:endParaRPr b="1"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45" name="Google Shape;445;p39"/>
          <p:cNvSpPr/>
          <p:nvPr/>
        </p:nvSpPr>
        <p:spPr>
          <a:xfrm>
            <a:off x="8906345" y="2987214"/>
            <a:ext cx="2823145" cy="376193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-19998" l="0" r="-1072" t="-6153"/>
            </a:stretch>
          </a:blip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 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40"/>
          <p:cNvSpPr txBox="1"/>
          <p:nvPr>
            <p:ph type="title"/>
          </p:nvPr>
        </p:nvSpPr>
        <p:spPr>
          <a:xfrm>
            <a:off x="609600" y="228600"/>
            <a:ext cx="10972800" cy="5032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200" u="none" cap="none" strike="noStrike">
                <a:solidFill>
                  <a:srgbClr val="3366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Deflation</a:t>
            </a:r>
            <a:endParaRPr b="1" i="1" sz="3200" u="none" cap="none" strike="noStrike">
              <a:solidFill>
                <a:srgbClr val="33669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51" name="Google Shape;451;p40"/>
          <p:cNvSpPr txBox="1"/>
          <p:nvPr>
            <p:ph idx="1" type="body"/>
          </p:nvPr>
        </p:nvSpPr>
        <p:spPr>
          <a:xfrm>
            <a:off x="609600" y="1066800"/>
            <a:ext cx="10972800" cy="56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FF0066"/>
              </a:buClr>
              <a:buSzPts val="2400"/>
              <a:buFont typeface="Noto Sans Symbols"/>
              <a:buChar char="▪"/>
            </a:pPr>
            <a:r>
              <a:rPr b="1" i="0" lang="en-US" sz="2400" u="none" cap="none" strike="noStrik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Slower convergence of CG</a:t>
            </a:r>
            <a:endParaRPr/>
          </a:p>
          <a:p>
            <a:pPr indent="-342900" lvl="0" marL="342900" marR="0" rtl="0" algn="l">
              <a:spcBef>
                <a:spcPts val="480"/>
              </a:spcBef>
              <a:spcAft>
                <a:spcPts val="0"/>
              </a:spcAft>
              <a:buClr>
                <a:srgbClr val="FF0066"/>
              </a:buClr>
              <a:buSzPts val="2400"/>
              <a:buFont typeface="Noto Sans Symbols"/>
              <a:buChar char="▪"/>
            </a:pPr>
            <a:r>
              <a:rPr b="1" i="0" lang="en-US" sz="2400" u="none" cap="none" strike="noStrik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Accelerate convergence </a:t>
            </a:r>
            <a:endParaRPr/>
          </a:p>
          <a:p>
            <a:pPr indent="-285750" lvl="1" marL="742950" marR="0" rtl="0" algn="l">
              <a:spcBef>
                <a:spcPts val="400"/>
              </a:spcBef>
              <a:spcAft>
                <a:spcPts val="0"/>
              </a:spcAft>
              <a:buClr>
                <a:srgbClr val="33CC33"/>
              </a:buClr>
              <a:buSzPts val="2000"/>
              <a:buFont typeface="Arial"/>
              <a:buChar char="–"/>
            </a:pPr>
            <a:r>
              <a:rPr b="1" i="0" lang="en-US" sz="2000" u="none" cap="none" strike="noStrik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Preconditioners ?</a:t>
            </a:r>
            <a:endParaRPr/>
          </a:p>
          <a:p>
            <a:pPr indent="-285750" lvl="1" marL="742950" marR="0" rtl="0" algn="l">
              <a:spcBef>
                <a:spcPts val="400"/>
              </a:spcBef>
              <a:spcAft>
                <a:spcPts val="0"/>
              </a:spcAft>
              <a:buClr>
                <a:srgbClr val="33CC33"/>
              </a:buClr>
              <a:buSzPts val="2000"/>
              <a:buFont typeface="Arial"/>
              <a:buChar char="–"/>
            </a:pPr>
            <a:r>
              <a:rPr b="1" i="0" lang="en-US" sz="2000" u="none" cap="none" strike="noStrik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Deflation ?</a:t>
            </a:r>
            <a:endParaRPr/>
          </a:p>
          <a:p>
            <a:pPr indent="-285750" lvl="1" marL="742950" marR="0" rtl="0" algn="l">
              <a:spcBef>
                <a:spcPts val="400"/>
              </a:spcBef>
              <a:spcAft>
                <a:spcPts val="0"/>
              </a:spcAft>
              <a:buClr>
                <a:srgbClr val="33CC33"/>
              </a:buClr>
              <a:buSzPts val="2000"/>
              <a:buFont typeface="Arial"/>
              <a:buChar char="–"/>
            </a:pPr>
            <a:r>
              <a:rPr b="1" i="0" lang="en-US" sz="2000" u="none" cap="none" strike="noStrik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Multi – grid techniques ?</a:t>
            </a:r>
            <a:endParaRPr/>
          </a:p>
          <a:p>
            <a:pPr indent="-158750" lvl="1" marL="742950" marR="0" rtl="0" algn="l">
              <a:spcBef>
                <a:spcPts val="400"/>
              </a:spcBef>
              <a:spcAft>
                <a:spcPts val="0"/>
              </a:spcAft>
              <a:buClr>
                <a:srgbClr val="33CC33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chemeClr val="accen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52" name="Google Shape;452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67493" y="1066800"/>
            <a:ext cx="4614907" cy="1923405"/>
          </a:xfrm>
          <a:prstGeom prst="rect">
            <a:avLst/>
          </a:prstGeom>
          <a:noFill/>
          <a:ln>
            <a:noFill/>
          </a:ln>
        </p:spPr>
      </p:pic>
      <p:sp>
        <p:nvSpPr>
          <p:cNvPr id="453" name="Google Shape;453;p40"/>
          <p:cNvSpPr txBox="1"/>
          <p:nvPr/>
        </p:nvSpPr>
        <p:spPr>
          <a:xfrm>
            <a:off x="6967493" y="2955835"/>
            <a:ext cx="522450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Agglomeration into groups for physics based deflation</a:t>
            </a:r>
            <a:endParaRPr sz="180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54" name="Google Shape;454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6410" y="3316140"/>
            <a:ext cx="5180197" cy="1547630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Google Shape;455;p40"/>
          <p:cNvSpPr txBox="1"/>
          <p:nvPr/>
        </p:nvSpPr>
        <p:spPr>
          <a:xfrm>
            <a:off x="1827025" y="4863770"/>
            <a:ext cx="183896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Multi- grid cycles</a:t>
            </a:r>
            <a:endParaRPr sz="180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41"/>
          <p:cNvSpPr txBox="1"/>
          <p:nvPr>
            <p:ph type="title"/>
          </p:nvPr>
        </p:nvSpPr>
        <p:spPr>
          <a:xfrm>
            <a:off x="609600" y="228600"/>
            <a:ext cx="10972800" cy="5032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200" u="none" cap="none" strike="noStrike">
                <a:solidFill>
                  <a:srgbClr val="3366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Deflation</a:t>
            </a:r>
            <a:endParaRPr b="1" i="1" sz="3200" u="none" cap="none" strike="noStrike">
              <a:solidFill>
                <a:srgbClr val="33669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61" name="Google Shape;461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09826" y="1190165"/>
            <a:ext cx="1504950" cy="113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21842" y="1446880"/>
            <a:ext cx="4518686" cy="1753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p4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27374" y="1313530"/>
            <a:ext cx="3810000" cy="5048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42"/>
          <p:cNvSpPr txBox="1"/>
          <p:nvPr>
            <p:ph type="title"/>
          </p:nvPr>
        </p:nvSpPr>
        <p:spPr>
          <a:xfrm>
            <a:off x="609600" y="228600"/>
            <a:ext cx="10972800" cy="5032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200" u="none" cap="none" strike="noStrike">
                <a:solidFill>
                  <a:srgbClr val="3366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Assembly-Free Deflation</a:t>
            </a:r>
            <a:endParaRPr b="1" i="1" sz="3200" u="none" cap="none" strike="noStrike">
              <a:solidFill>
                <a:srgbClr val="33669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69" name="Google Shape;469;p42"/>
          <p:cNvSpPr/>
          <p:nvPr/>
        </p:nvSpPr>
        <p:spPr>
          <a:xfrm>
            <a:off x="5598179" y="1713617"/>
            <a:ext cx="5635083" cy="46166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00B05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Accelerate CG without assembling K!</a:t>
            </a:r>
            <a:endParaRPr b="1" sz="2400">
              <a:solidFill>
                <a:srgbClr val="00B05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70" name="Google Shape;470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5505" y="1424550"/>
            <a:ext cx="3936013" cy="3972075"/>
          </a:xfrm>
          <a:prstGeom prst="rect">
            <a:avLst/>
          </a:prstGeom>
          <a:noFill/>
          <a:ln>
            <a:noFill/>
          </a:ln>
        </p:spPr>
      </p:pic>
      <p:sp>
        <p:nvSpPr>
          <p:cNvPr id="471" name="Google Shape;471;p42"/>
          <p:cNvSpPr/>
          <p:nvPr/>
        </p:nvSpPr>
        <p:spPr>
          <a:xfrm>
            <a:off x="5598179" y="5650523"/>
            <a:ext cx="6222114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Mirzendehdel, A. M., Suresh, K., “A Deflated Assembly Free Approach to Large-Scale Implicit Structural Dynamics,” J. Comput. Nonlinear Dynam., 10(6), doi: 10.1115/1.4029110, 2015</a:t>
            </a:r>
            <a:endParaRPr/>
          </a:p>
        </p:txBody>
      </p:sp>
      <p:sp>
        <p:nvSpPr>
          <p:cNvPr id="472" name="Google Shape;472;p42"/>
          <p:cNvSpPr txBox="1"/>
          <p:nvPr/>
        </p:nvSpPr>
        <p:spPr>
          <a:xfrm>
            <a:off x="667056" y="5650523"/>
            <a:ext cx="4044462" cy="461665"/>
          </a:xfrm>
          <a:prstGeom prst="rect">
            <a:avLst/>
          </a:prstGeom>
          <a:noFill/>
          <a:ln cap="flat" cmpd="sng" w="28575">
            <a:solidFill>
              <a:srgbClr val="00B05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00B05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40 times faster convergence!</a:t>
            </a:r>
            <a:endParaRPr b="1" sz="2400">
              <a:solidFill>
                <a:srgbClr val="00B05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73" name="Google Shape;473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5505" y="1424550"/>
            <a:ext cx="3936013" cy="397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 txBox="1"/>
          <p:nvPr>
            <p:ph type="title"/>
          </p:nvPr>
        </p:nvSpPr>
        <p:spPr>
          <a:xfrm>
            <a:off x="609600" y="228600"/>
            <a:ext cx="10972800" cy="5032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200" u="none" cap="none" strike="noStrike">
                <a:solidFill>
                  <a:srgbClr val="3366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Why AM ?</a:t>
            </a:r>
            <a:endParaRPr b="1" i="1" sz="3200" u="none" cap="none" strike="noStrike">
              <a:solidFill>
                <a:srgbClr val="33669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94" name="Google Shape;94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58000" y="1021175"/>
            <a:ext cx="4724400" cy="321469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0590" y="1203159"/>
            <a:ext cx="6102557" cy="303271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678029" y="2515016"/>
            <a:ext cx="5715000" cy="3810000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6"/>
          <p:cNvSpPr/>
          <p:nvPr/>
        </p:nvSpPr>
        <p:spPr>
          <a:xfrm>
            <a:off x="6610350" y="4314825"/>
            <a:ext cx="914400" cy="210382"/>
          </a:xfrm>
          <a:prstGeom prst="ellipse">
            <a:avLst/>
          </a:prstGeom>
          <a:noFill/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8" name="Google Shape;98;p16"/>
          <p:cNvSpPr/>
          <p:nvPr/>
        </p:nvSpPr>
        <p:spPr>
          <a:xfrm>
            <a:off x="5181600" y="3267075"/>
            <a:ext cx="914400" cy="210382"/>
          </a:xfrm>
          <a:prstGeom prst="ellipse">
            <a:avLst/>
          </a:prstGeom>
          <a:noFill/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43"/>
          <p:cNvSpPr txBox="1"/>
          <p:nvPr>
            <p:ph type="title"/>
          </p:nvPr>
        </p:nvSpPr>
        <p:spPr>
          <a:xfrm>
            <a:off x="609600" y="228600"/>
            <a:ext cx="10972800" cy="5032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200" u="none" cap="none" strike="noStrike">
                <a:solidFill>
                  <a:srgbClr val="3366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Challenge in Deflation	</a:t>
            </a:r>
            <a:endParaRPr b="1" i="1" sz="3200" u="none" cap="none" strike="noStrike">
              <a:solidFill>
                <a:srgbClr val="33669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79" name="Google Shape;479;p43"/>
          <p:cNvSpPr txBox="1"/>
          <p:nvPr>
            <p:ph idx="1" type="body"/>
          </p:nvPr>
        </p:nvSpPr>
        <p:spPr>
          <a:xfrm>
            <a:off x="609600" y="1066800"/>
            <a:ext cx="10972800" cy="56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FF0066"/>
              </a:buClr>
              <a:buSzPts val="2400"/>
              <a:buFont typeface="Noto Sans Symbols"/>
              <a:buChar char="▪"/>
            </a:pPr>
            <a:r>
              <a:rPr b="1" i="0" lang="en-US" sz="2400" u="none" cap="none" strike="noStrik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Scale to large scale FEA ?</a:t>
            </a:r>
            <a:endParaRPr/>
          </a:p>
          <a:p>
            <a:pPr indent="-285750" lvl="1" marL="742950" marR="0" rtl="0" algn="l">
              <a:spcBef>
                <a:spcPts val="400"/>
              </a:spcBef>
              <a:spcAft>
                <a:spcPts val="0"/>
              </a:spcAft>
              <a:buClr>
                <a:srgbClr val="33CC33"/>
              </a:buClr>
              <a:buSzPts val="2000"/>
              <a:buFont typeface="Arial"/>
              <a:buChar char="–"/>
            </a:pPr>
            <a:r>
              <a:rPr b="1" i="0" lang="en-US" sz="2000" u="none" cap="none" strike="noStrik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Cost of computing W’KW ?</a:t>
            </a:r>
            <a:endParaRPr/>
          </a:p>
          <a:p>
            <a:pPr indent="-285750" lvl="1" marL="742950" marR="0" rtl="0" algn="l">
              <a:spcBef>
                <a:spcPts val="400"/>
              </a:spcBef>
              <a:spcAft>
                <a:spcPts val="0"/>
              </a:spcAft>
              <a:buClr>
                <a:srgbClr val="33CC33"/>
              </a:buClr>
              <a:buSzPts val="2000"/>
              <a:buFont typeface="Arial"/>
              <a:buChar char="–"/>
            </a:pPr>
            <a:r>
              <a:rPr b="1" i="0" lang="en-US" sz="2000" u="none" cap="none" strike="noStrik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Multi- grid technique ?</a:t>
            </a:r>
            <a:endParaRPr/>
          </a:p>
          <a:p>
            <a:pPr indent="-158750" lvl="1" marL="742950" marR="0" rtl="0" algn="l">
              <a:spcBef>
                <a:spcPts val="400"/>
              </a:spcBef>
              <a:spcAft>
                <a:spcPts val="0"/>
              </a:spcAft>
              <a:buClr>
                <a:srgbClr val="33CC33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chemeClr val="accen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90500" lvl="0" marL="342900" marR="0" rtl="0" algn="l">
              <a:spcBef>
                <a:spcPts val="480"/>
              </a:spcBef>
              <a:spcAft>
                <a:spcPts val="0"/>
              </a:spcAft>
              <a:buClr>
                <a:srgbClr val="FF0066"/>
              </a:buClr>
              <a:buSzPts val="2400"/>
              <a:buFont typeface="Noto Sans Symbols"/>
              <a:buNone/>
            </a:pPr>
            <a:r>
              <a:t/>
            </a:r>
            <a:endParaRPr b="1" i="0" sz="2400" u="none" cap="none" strike="noStrike">
              <a:solidFill>
                <a:schemeClr val="accen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44"/>
          <p:cNvSpPr txBox="1"/>
          <p:nvPr>
            <p:ph type="title"/>
          </p:nvPr>
        </p:nvSpPr>
        <p:spPr>
          <a:xfrm>
            <a:off x="609600" y="228600"/>
            <a:ext cx="10972800" cy="5032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200" u="none" cap="none" strike="noStrike">
                <a:solidFill>
                  <a:srgbClr val="3366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Case Study</a:t>
            </a:r>
            <a:endParaRPr b="1" i="1" sz="3200" u="none" cap="none" strike="noStrike">
              <a:solidFill>
                <a:srgbClr val="33669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85" name="Google Shape;485;p44"/>
          <p:cNvPicPr preferRelativeResize="0"/>
          <p:nvPr/>
        </p:nvPicPr>
        <p:blipFill rotWithShape="1">
          <a:blip r:embed="rId3">
            <a:alphaModFix/>
          </a:blip>
          <a:srcRect b="0" l="23732" r="24044" t="0"/>
          <a:stretch/>
        </p:blipFill>
        <p:spPr>
          <a:xfrm>
            <a:off x="609600" y="1066800"/>
            <a:ext cx="3800475" cy="563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6" name="Google Shape;486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92051" y="1049217"/>
            <a:ext cx="3862903" cy="2439941"/>
          </a:xfrm>
          <a:prstGeom prst="rect">
            <a:avLst/>
          </a:prstGeom>
          <a:noFill/>
          <a:ln>
            <a:noFill/>
          </a:ln>
        </p:spPr>
      </p:pic>
      <p:pic>
        <p:nvPicPr>
          <p:cNvPr id="487" name="Google Shape;487;p44"/>
          <p:cNvPicPr preferRelativeResize="0"/>
          <p:nvPr>
            <p:ph idx="1" type="body"/>
          </p:nvPr>
        </p:nvPicPr>
        <p:blipFill rotWithShape="1">
          <a:blip r:embed="rId5">
            <a:alphaModFix/>
          </a:blip>
          <a:srcRect b="0" l="21151" r="21312" t="0"/>
          <a:stretch/>
        </p:blipFill>
        <p:spPr>
          <a:xfrm>
            <a:off x="4592051" y="3489158"/>
            <a:ext cx="3862903" cy="32164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45"/>
          <p:cNvSpPr txBox="1"/>
          <p:nvPr>
            <p:ph type="title"/>
          </p:nvPr>
        </p:nvSpPr>
        <p:spPr>
          <a:xfrm>
            <a:off x="609600" y="228600"/>
            <a:ext cx="10972800" cy="5032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3200" u="none" cap="none" strike="noStrike">
              <a:solidFill>
                <a:srgbClr val="33669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93" name="Google Shape;493;p45"/>
          <p:cNvSpPr/>
          <p:nvPr/>
        </p:nvSpPr>
        <p:spPr>
          <a:xfrm>
            <a:off x="3465559" y="1418801"/>
            <a:ext cx="2004646" cy="764930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Identify relevant physics</a:t>
            </a:r>
            <a:endParaRPr/>
          </a:p>
        </p:txBody>
      </p:sp>
      <p:sp>
        <p:nvSpPr>
          <p:cNvPr id="494" name="Google Shape;494;p45"/>
          <p:cNvSpPr/>
          <p:nvPr/>
        </p:nvSpPr>
        <p:spPr>
          <a:xfrm>
            <a:off x="3468490" y="2740577"/>
            <a:ext cx="2004646" cy="764930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Discretization</a:t>
            </a:r>
            <a:endParaRPr/>
          </a:p>
        </p:txBody>
      </p:sp>
      <p:sp>
        <p:nvSpPr>
          <p:cNvPr id="495" name="Google Shape;495;p45"/>
          <p:cNvSpPr/>
          <p:nvPr/>
        </p:nvSpPr>
        <p:spPr>
          <a:xfrm>
            <a:off x="3471421" y="4079941"/>
            <a:ext cx="2004646" cy="764930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Numerical methods</a:t>
            </a:r>
            <a:endParaRPr/>
          </a:p>
        </p:txBody>
      </p:sp>
      <p:cxnSp>
        <p:nvCxnSpPr>
          <p:cNvPr id="496" name="Google Shape;496;p45"/>
          <p:cNvCxnSpPr>
            <a:stCxn id="493" idx="2"/>
            <a:endCxn id="494" idx="0"/>
          </p:cNvCxnSpPr>
          <p:nvPr/>
        </p:nvCxnSpPr>
        <p:spPr>
          <a:xfrm>
            <a:off x="4467882" y="2183731"/>
            <a:ext cx="3000" cy="556800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497" name="Google Shape;497;p45"/>
          <p:cNvCxnSpPr>
            <a:stCxn id="494" idx="2"/>
            <a:endCxn id="495" idx="0"/>
          </p:cNvCxnSpPr>
          <p:nvPr/>
        </p:nvCxnSpPr>
        <p:spPr>
          <a:xfrm>
            <a:off x="4470813" y="3505507"/>
            <a:ext cx="3000" cy="574500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sp>
        <p:nvSpPr>
          <p:cNvPr id="498" name="Google Shape;498;p45"/>
          <p:cNvSpPr/>
          <p:nvPr/>
        </p:nvSpPr>
        <p:spPr>
          <a:xfrm>
            <a:off x="3509523" y="5436884"/>
            <a:ext cx="1696915" cy="940777"/>
          </a:xfrm>
          <a:prstGeom prst="flowChartMultidocument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Simulation Results</a:t>
            </a:r>
            <a:endParaRPr/>
          </a:p>
        </p:txBody>
      </p:sp>
      <p:cxnSp>
        <p:nvCxnSpPr>
          <p:cNvPr id="499" name="Google Shape;499;p45"/>
          <p:cNvCxnSpPr>
            <a:stCxn id="495" idx="2"/>
            <a:endCxn id="498" idx="0"/>
          </p:cNvCxnSpPr>
          <p:nvPr/>
        </p:nvCxnSpPr>
        <p:spPr>
          <a:xfrm>
            <a:off x="4473744" y="4844871"/>
            <a:ext cx="900" cy="591900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sp>
        <p:nvSpPr>
          <p:cNvPr id="500" name="Google Shape;500;p45"/>
          <p:cNvSpPr/>
          <p:nvPr/>
        </p:nvSpPr>
        <p:spPr>
          <a:xfrm>
            <a:off x="7600877" y="5035368"/>
            <a:ext cx="1696915" cy="940777"/>
          </a:xfrm>
          <a:prstGeom prst="flowChartMultidocument">
            <a:avLst/>
          </a:prstGeom>
          <a:solidFill>
            <a:srgbClr val="71BEC4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Experiments</a:t>
            </a:r>
            <a:endParaRPr/>
          </a:p>
        </p:txBody>
      </p:sp>
      <p:sp>
        <p:nvSpPr>
          <p:cNvPr id="501" name="Google Shape;501;p45"/>
          <p:cNvSpPr/>
          <p:nvPr/>
        </p:nvSpPr>
        <p:spPr>
          <a:xfrm>
            <a:off x="5971365" y="3291561"/>
            <a:ext cx="1512277" cy="852854"/>
          </a:xfrm>
          <a:prstGeom prst="flowChartDecision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502" name="Google Shape;502;p45"/>
          <p:cNvCxnSpPr>
            <a:stCxn id="498" idx="3"/>
            <a:endCxn id="501" idx="2"/>
          </p:cNvCxnSpPr>
          <p:nvPr/>
        </p:nvCxnSpPr>
        <p:spPr>
          <a:xfrm flipH="1" rot="10800000">
            <a:off x="5206438" y="4144472"/>
            <a:ext cx="1521000" cy="1762800"/>
          </a:xfrm>
          <a:prstGeom prst="bentConnector2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503" name="Google Shape;503;p45"/>
          <p:cNvCxnSpPr>
            <a:stCxn id="500" idx="0"/>
            <a:endCxn id="501" idx="3"/>
          </p:cNvCxnSpPr>
          <p:nvPr/>
        </p:nvCxnSpPr>
        <p:spPr>
          <a:xfrm flipH="1" rot="5400000">
            <a:off x="7366226" y="3835518"/>
            <a:ext cx="1317300" cy="1082400"/>
          </a:xfrm>
          <a:prstGeom prst="bentConnector2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504" name="Google Shape;504;p45"/>
          <p:cNvCxnSpPr>
            <a:stCxn id="501" idx="0"/>
            <a:endCxn id="493" idx="3"/>
          </p:cNvCxnSpPr>
          <p:nvPr/>
        </p:nvCxnSpPr>
        <p:spPr>
          <a:xfrm flipH="1" rot="5400000">
            <a:off x="5353653" y="1917711"/>
            <a:ext cx="1490400" cy="1257300"/>
          </a:xfrm>
          <a:prstGeom prst="bentConnector2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sp>
        <p:nvSpPr>
          <p:cNvPr id="505" name="Google Shape;505;p45"/>
          <p:cNvSpPr txBox="1"/>
          <p:nvPr/>
        </p:nvSpPr>
        <p:spPr>
          <a:xfrm>
            <a:off x="6296681" y="3528953"/>
            <a:ext cx="81304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Errors</a:t>
            </a:r>
            <a:endParaRPr/>
          </a:p>
        </p:txBody>
      </p:sp>
      <p:sp>
        <p:nvSpPr>
          <p:cNvPr id="506" name="Google Shape;506;p45"/>
          <p:cNvSpPr/>
          <p:nvPr/>
        </p:nvSpPr>
        <p:spPr>
          <a:xfrm>
            <a:off x="3319201" y="3965562"/>
            <a:ext cx="2310063" cy="1034716"/>
          </a:xfrm>
          <a:prstGeom prst="rect">
            <a:avLst/>
          </a:prstGeom>
          <a:noFill/>
          <a:ln cap="flat" cmpd="sng" w="57150">
            <a:solidFill>
              <a:srgbClr val="00B05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07" name="Google Shape;507;p45"/>
          <p:cNvSpPr/>
          <p:nvPr/>
        </p:nvSpPr>
        <p:spPr>
          <a:xfrm>
            <a:off x="3315781" y="2643707"/>
            <a:ext cx="2310063" cy="1034716"/>
          </a:xfrm>
          <a:prstGeom prst="rect">
            <a:avLst/>
          </a:prstGeom>
          <a:noFill/>
          <a:ln cap="flat" cmpd="sng" w="57150">
            <a:solidFill>
              <a:srgbClr val="00B05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08" name="Google Shape;508;p45"/>
          <p:cNvSpPr/>
          <p:nvPr/>
        </p:nvSpPr>
        <p:spPr>
          <a:xfrm>
            <a:off x="3312850" y="1390688"/>
            <a:ext cx="2310063" cy="1034716"/>
          </a:xfrm>
          <a:prstGeom prst="rect">
            <a:avLst/>
          </a:prstGeom>
          <a:noFill/>
          <a:ln cap="flat" cmpd="sng" w="57150">
            <a:solidFill>
              <a:srgbClr val="00B05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09" name="Google Shape;509;p45"/>
          <p:cNvSpPr/>
          <p:nvPr/>
        </p:nvSpPr>
        <p:spPr>
          <a:xfrm>
            <a:off x="3312849" y="5387562"/>
            <a:ext cx="2310063" cy="1034716"/>
          </a:xfrm>
          <a:prstGeom prst="rect">
            <a:avLst/>
          </a:prstGeom>
          <a:noFill/>
          <a:ln cap="flat" cmpd="sng" w="57150">
            <a:solidFill>
              <a:srgbClr val="00B05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10" name="Google Shape;510;p45"/>
          <p:cNvSpPr/>
          <p:nvPr/>
        </p:nvSpPr>
        <p:spPr>
          <a:xfrm>
            <a:off x="7411044" y="4927545"/>
            <a:ext cx="2310063" cy="1156421"/>
          </a:xfrm>
          <a:prstGeom prst="rect">
            <a:avLst/>
          </a:prstGeom>
          <a:noFill/>
          <a:ln cap="flat" cmpd="sng" w="571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11" name="Google Shape;511;p45"/>
          <p:cNvSpPr txBox="1"/>
          <p:nvPr/>
        </p:nvSpPr>
        <p:spPr>
          <a:xfrm>
            <a:off x="8939994" y="4228305"/>
            <a:ext cx="1002197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???</a:t>
            </a:r>
            <a:endParaRPr sz="180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46"/>
          <p:cNvSpPr txBox="1"/>
          <p:nvPr>
            <p:ph type="title"/>
          </p:nvPr>
        </p:nvSpPr>
        <p:spPr>
          <a:xfrm>
            <a:off x="609600" y="228600"/>
            <a:ext cx="10972800" cy="5032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200" u="none" cap="none" strike="noStrike">
                <a:solidFill>
                  <a:srgbClr val="3366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Laser Polishing Example </a:t>
            </a:r>
            <a:endParaRPr b="1" i="1" sz="3200" u="none" cap="none" strike="noStrike">
              <a:solidFill>
                <a:srgbClr val="33669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17" name="Google Shape;517;p46"/>
          <p:cNvSpPr txBox="1"/>
          <p:nvPr>
            <p:ph idx="1" type="body"/>
          </p:nvPr>
        </p:nvSpPr>
        <p:spPr>
          <a:xfrm>
            <a:off x="609600" y="1066800"/>
            <a:ext cx="10972800" cy="56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905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FF0066"/>
              </a:buClr>
              <a:buSzPts val="2400"/>
              <a:buFont typeface="Noto Sans Symbols"/>
              <a:buNone/>
            </a:pPr>
            <a:r>
              <a:t/>
            </a:r>
            <a:endParaRPr b="1" i="0" sz="2400" u="none" cap="none" strike="noStrike">
              <a:solidFill>
                <a:schemeClr val="accen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3" name="Google Shape;523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13113" y="4552736"/>
            <a:ext cx="3571096" cy="2271142"/>
          </a:xfrm>
          <a:prstGeom prst="rect">
            <a:avLst/>
          </a:prstGeom>
          <a:noFill/>
          <a:ln>
            <a:noFill/>
          </a:ln>
        </p:spPr>
      </p:pic>
      <p:sp>
        <p:nvSpPr>
          <p:cNvPr id="524" name="Google Shape;524;p47"/>
          <p:cNvSpPr txBox="1"/>
          <p:nvPr>
            <p:ph type="title"/>
          </p:nvPr>
        </p:nvSpPr>
        <p:spPr>
          <a:xfrm>
            <a:off x="609600" y="228600"/>
            <a:ext cx="10972800" cy="5032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200" u="none" cap="none" strike="noStrike">
                <a:solidFill>
                  <a:srgbClr val="3366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Warping</a:t>
            </a:r>
            <a:endParaRPr b="1" i="1" sz="3200" u="none" cap="none" strike="noStrike">
              <a:solidFill>
                <a:srgbClr val="33669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25" name="Google Shape;525;p47"/>
          <p:cNvPicPr preferRelativeResize="0"/>
          <p:nvPr>
            <p:ph idx="1" type="body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034426" y="1101965"/>
            <a:ext cx="2547974" cy="16210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4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654961" y="2888454"/>
            <a:ext cx="3306903" cy="2103120"/>
          </a:xfrm>
          <a:prstGeom prst="rect">
            <a:avLst/>
          </a:prstGeom>
          <a:noFill/>
          <a:ln>
            <a:noFill/>
          </a:ln>
        </p:spPr>
      </p:pic>
      <p:sp>
        <p:nvSpPr>
          <p:cNvPr id="527" name="Google Shape;527;p47"/>
          <p:cNvSpPr txBox="1"/>
          <p:nvPr/>
        </p:nvSpPr>
        <p:spPr>
          <a:xfrm>
            <a:off x="349507" y="1050471"/>
            <a:ext cx="7767091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26267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Thermal Stresses due to rapid solidification.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262672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26267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Part distortion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262672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26267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Bad junctions between supports and components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262672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26267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Poor part quality and reliability</a:t>
            </a:r>
            <a:endParaRPr sz="2400">
              <a:solidFill>
                <a:srgbClr val="26267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28" name="Google Shape;528;p4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173617" y="5157003"/>
            <a:ext cx="2600325" cy="16668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all3dp.com/wp-content/uploads/2016/01/PLA-vs-ABS-Warping.png" id="529" name="Google Shape;529;p4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054636" y="2888454"/>
            <a:ext cx="2884187" cy="173238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encrypted-tbn0.gstatic.com/images?q=tbn:ANd9GcR9GhWVfeKJ-9udySsuu2lP7OOrScA9SJv7TTwudrMrRvPKy0YgdQ" id="530" name="Google Shape;530;p4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874295" y="2926944"/>
            <a:ext cx="2466975" cy="1847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31" name="Google Shape;531;p4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822572" y="5219299"/>
            <a:ext cx="2294026" cy="140253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32" name="Google Shape;532;p47"/>
          <p:cNvCxnSpPr/>
          <p:nvPr/>
        </p:nvCxnSpPr>
        <p:spPr>
          <a:xfrm>
            <a:off x="4945793" y="5920564"/>
            <a:ext cx="632636" cy="0"/>
          </a:xfrm>
          <a:prstGeom prst="straightConnector1">
            <a:avLst/>
          </a:prstGeom>
          <a:noFill/>
          <a:ln cap="flat" cmpd="sng" w="9525">
            <a:solidFill>
              <a:srgbClr val="B5DADD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533" name="Google Shape;533;p47"/>
          <p:cNvSpPr txBox="1"/>
          <p:nvPr/>
        </p:nvSpPr>
        <p:spPr>
          <a:xfrm>
            <a:off x="1880338" y="4906828"/>
            <a:ext cx="3065455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Large temperature gradients</a:t>
            </a:r>
            <a:endParaRPr sz="200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34" name="Google Shape;534;p47"/>
          <p:cNvSpPr txBox="1"/>
          <p:nvPr/>
        </p:nvSpPr>
        <p:spPr>
          <a:xfrm>
            <a:off x="5284150" y="4906828"/>
            <a:ext cx="3889526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Warping and breakage/delamination</a:t>
            </a:r>
            <a:endParaRPr sz="200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48"/>
          <p:cNvSpPr txBox="1"/>
          <p:nvPr>
            <p:ph type="title"/>
          </p:nvPr>
        </p:nvSpPr>
        <p:spPr>
          <a:xfrm>
            <a:off x="609600" y="228600"/>
            <a:ext cx="10972800" cy="5032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200" u="none" cap="none" strike="noStrike">
                <a:solidFill>
                  <a:srgbClr val="3366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Conclusion</a:t>
            </a:r>
            <a:endParaRPr b="1" i="1" sz="3200" u="none" cap="none" strike="noStrike">
              <a:solidFill>
                <a:srgbClr val="33669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40" name="Google Shape;540;p48"/>
          <p:cNvSpPr txBox="1"/>
          <p:nvPr>
            <p:ph idx="1" type="body"/>
          </p:nvPr>
        </p:nvSpPr>
        <p:spPr>
          <a:xfrm>
            <a:off x="609600" y="1066800"/>
            <a:ext cx="10972800" cy="56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905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FF0066"/>
              </a:buClr>
              <a:buSzPts val="2400"/>
              <a:buFont typeface="Noto Sans Symbols"/>
              <a:buNone/>
            </a:pPr>
            <a:r>
              <a:t/>
            </a:r>
            <a:endParaRPr b="1" i="0" sz="2400" u="none" cap="none" strike="noStrike">
              <a:solidFill>
                <a:schemeClr val="accen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49"/>
          <p:cNvSpPr txBox="1"/>
          <p:nvPr>
            <p:ph type="title"/>
          </p:nvPr>
        </p:nvSpPr>
        <p:spPr>
          <a:xfrm>
            <a:off x="609600" y="228600"/>
            <a:ext cx="10972800" cy="5032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200" u="none" cap="none" strike="noStrike">
                <a:solidFill>
                  <a:srgbClr val="3366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Future Work</a:t>
            </a:r>
            <a:endParaRPr b="1" i="1" sz="3200" u="none" cap="none" strike="noStrike">
              <a:solidFill>
                <a:srgbClr val="33669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46" name="Google Shape;546;p49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79871" y="1073170"/>
            <a:ext cx="4102529" cy="1920333"/>
          </a:xfrm>
          <a:prstGeom prst="rect">
            <a:avLst/>
          </a:prstGeom>
          <a:noFill/>
          <a:ln>
            <a:noFill/>
          </a:ln>
        </p:spPr>
      </p:pic>
      <p:sp>
        <p:nvSpPr>
          <p:cNvPr id="547" name="Google Shape;547;p49"/>
          <p:cNvSpPr txBox="1"/>
          <p:nvPr/>
        </p:nvSpPr>
        <p:spPr>
          <a:xfrm>
            <a:off x="609600" y="1066800"/>
            <a:ext cx="6669505" cy="56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FF0066"/>
              </a:buClr>
              <a:buSzPts val="2400"/>
              <a:buFont typeface="Noto Sans Symbols"/>
              <a:buChar char="▪"/>
            </a:pPr>
            <a:r>
              <a:rPr b="1" lang="en-US" sz="2400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Integrate with commercially developed open-source voxel frameworks.</a:t>
            </a:r>
            <a:endParaRPr/>
          </a:p>
          <a:p>
            <a:pPr indent="-342900" lvl="0" marL="342900" marR="0" rtl="0" algn="l">
              <a:spcBef>
                <a:spcPts val="480"/>
              </a:spcBef>
              <a:spcAft>
                <a:spcPts val="0"/>
              </a:spcAft>
              <a:buClr>
                <a:srgbClr val="FF0066"/>
              </a:buClr>
              <a:buSzPts val="2400"/>
              <a:buFont typeface="Noto Sans Symbols"/>
              <a:buChar char="▪"/>
            </a:pPr>
            <a:r>
              <a:rPr b="1" lang="en-US" sz="2400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Develop Multi-grid solvers for large scale FEA.</a:t>
            </a:r>
            <a:endParaRPr/>
          </a:p>
          <a:p>
            <a:pPr indent="-342900" lvl="0" marL="342900" marR="0" rtl="0" algn="l">
              <a:spcBef>
                <a:spcPts val="480"/>
              </a:spcBef>
              <a:spcAft>
                <a:spcPts val="0"/>
              </a:spcAft>
              <a:buClr>
                <a:srgbClr val="FF0066"/>
              </a:buClr>
              <a:buSzPts val="2400"/>
              <a:buFont typeface="Noto Sans Symbols"/>
              <a:buChar char="▪"/>
            </a:pPr>
            <a:r>
              <a:rPr b="1" lang="en-US" sz="2400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Simulate Powder-bed fusion process.</a:t>
            </a:r>
            <a:endParaRPr/>
          </a:p>
          <a:p>
            <a:pPr indent="-158750" lvl="1" marL="742950" marR="0" rtl="0" algn="l">
              <a:spcBef>
                <a:spcPts val="400"/>
              </a:spcBef>
              <a:spcAft>
                <a:spcPts val="0"/>
              </a:spcAft>
              <a:buClr>
                <a:srgbClr val="33CC33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chemeClr val="accen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48" name="Google Shape;548;p49"/>
          <p:cNvSpPr txBox="1"/>
          <p:nvPr/>
        </p:nvSpPr>
        <p:spPr>
          <a:xfrm>
            <a:off x="8541120" y="3150169"/>
            <a:ext cx="206877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GVDB from NVidia</a:t>
            </a:r>
            <a:endParaRPr sz="180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49" name="Google Shape;549;p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20774" y="3676167"/>
            <a:ext cx="4061626" cy="2111022"/>
          </a:xfrm>
          <a:prstGeom prst="rect">
            <a:avLst/>
          </a:prstGeom>
          <a:noFill/>
          <a:ln>
            <a:noFill/>
          </a:ln>
        </p:spPr>
      </p:pic>
      <p:sp>
        <p:nvSpPr>
          <p:cNvPr id="550" name="Google Shape;550;p49"/>
          <p:cNvSpPr txBox="1"/>
          <p:nvPr/>
        </p:nvSpPr>
        <p:spPr>
          <a:xfrm>
            <a:off x="8070669" y="5787189"/>
            <a:ext cx="296183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OpenVDB from DreamWorks</a:t>
            </a:r>
            <a:endParaRPr sz="180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50"/>
          <p:cNvSpPr txBox="1"/>
          <p:nvPr>
            <p:ph type="title"/>
          </p:nvPr>
        </p:nvSpPr>
        <p:spPr>
          <a:xfrm>
            <a:off x="609600" y="228600"/>
            <a:ext cx="10972800" cy="5032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200" u="none" cap="none" strike="noStrike">
                <a:solidFill>
                  <a:srgbClr val="3366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100 Million voxels at play </a:t>
            </a:r>
            <a:endParaRPr b="1" i="1" sz="3200" u="none" cap="none" strike="noStrike">
              <a:solidFill>
                <a:srgbClr val="33669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56" name="Google Shape;556;p50"/>
          <p:cNvSpPr txBox="1"/>
          <p:nvPr>
            <p:ph idx="1" type="body"/>
          </p:nvPr>
        </p:nvSpPr>
        <p:spPr>
          <a:xfrm>
            <a:off x="609600" y="1066800"/>
            <a:ext cx="10972800" cy="56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FF0066"/>
              </a:buClr>
              <a:buSzPts val="2400"/>
              <a:buFont typeface="Noto Sans Symbols"/>
              <a:buChar char="▪"/>
            </a:pPr>
            <a:r>
              <a:rPr b="1" i="0" lang="en-US" sz="2400" u="none" cap="none" strike="noStrik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Insert Video showing deposition of 100 Million voxels ( OpenVDB Framework )</a:t>
            </a:r>
            <a:endParaRPr/>
          </a:p>
          <a:p>
            <a:pPr indent="0" lvl="0" marL="0" marR="0" rtl="0" algn="l">
              <a:spcBef>
                <a:spcPts val="480"/>
              </a:spcBef>
              <a:spcAft>
                <a:spcPts val="0"/>
              </a:spcAft>
              <a:buClr>
                <a:srgbClr val="FF0066"/>
              </a:buClr>
              <a:buFont typeface="Noto Sans Symbols"/>
              <a:buNone/>
            </a:pPr>
            <a:r>
              <a:rPr b="1" i="0" lang="en-US" sz="2400" u="none" cap="none" strike="noStrik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 a bunny model.</a:t>
            </a:r>
            <a:endParaRPr b="1" i="0" sz="2400" u="none" cap="none" strike="noStrike">
              <a:solidFill>
                <a:schemeClr val="accen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51"/>
          <p:cNvSpPr txBox="1"/>
          <p:nvPr>
            <p:ph type="title"/>
          </p:nvPr>
        </p:nvSpPr>
        <p:spPr>
          <a:xfrm>
            <a:off x="609600" y="228600"/>
            <a:ext cx="10972800" cy="5032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200" u="none" cap="none" strike="noStrike">
                <a:solidFill>
                  <a:srgbClr val="3366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multi material example	</a:t>
            </a:r>
            <a:endParaRPr b="1" i="1" sz="3200" u="none" cap="none" strike="noStrike">
              <a:solidFill>
                <a:srgbClr val="33669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62" name="Google Shape;562;p51"/>
          <p:cNvSpPr txBox="1"/>
          <p:nvPr>
            <p:ph idx="1" type="body"/>
          </p:nvPr>
        </p:nvSpPr>
        <p:spPr>
          <a:xfrm>
            <a:off x="609600" y="1066800"/>
            <a:ext cx="10972800" cy="56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FF0066"/>
              </a:buClr>
              <a:buSzPts val="2400"/>
              <a:buFont typeface="Noto Sans Symbols"/>
              <a:buChar char="▪"/>
            </a:pPr>
            <a:r>
              <a:rPr b="1" i="0" lang="en-US" sz="2400" u="none" cap="none" strike="noStrik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Show video of a local control of material deposition with a voxel based framework</a:t>
            </a:r>
            <a:endParaRPr b="1" i="0" sz="2400" u="none" cap="none" strike="noStrike">
              <a:solidFill>
                <a:schemeClr val="accen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52"/>
          <p:cNvSpPr txBox="1"/>
          <p:nvPr>
            <p:ph type="title"/>
          </p:nvPr>
        </p:nvSpPr>
        <p:spPr>
          <a:xfrm>
            <a:off x="609600" y="228600"/>
            <a:ext cx="10972800" cy="5032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200" u="none" cap="none" strike="noStrike">
                <a:solidFill>
                  <a:srgbClr val="3366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Microstructure	</a:t>
            </a:r>
            <a:endParaRPr b="1" i="1" sz="3200" u="none" cap="none" strike="noStrike">
              <a:solidFill>
                <a:srgbClr val="33669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68" name="Google Shape;568;p52"/>
          <p:cNvSpPr txBox="1"/>
          <p:nvPr>
            <p:ph idx="1" type="body"/>
          </p:nvPr>
        </p:nvSpPr>
        <p:spPr>
          <a:xfrm>
            <a:off x="609600" y="1066800"/>
            <a:ext cx="10972800" cy="56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FF0066"/>
              </a:buClr>
              <a:buSzPts val="2400"/>
              <a:buFont typeface="Noto Sans Symbols"/>
              <a:buChar char="▪"/>
            </a:pPr>
            <a:r>
              <a:rPr b="1" i="0" lang="en-US" sz="2400" u="none" cap="none" strike="noStrik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Motivation from Bio-Mechanics</a:t>
            </a:r>
            <a:endParaRPr/>
          </a:p>
          <a:p>
            <a:pPr indent="-342900" lvl="0" marL="342900" marR="0" rtl="0" algn="l">
              <a:spcBef>
                <a:spcPts val="480"/>
              </a:spcBef>
              <a:spcAft>
                <a:spcPts val="0"/>
              </a:spcAft>
              <a:buClr>
                <a:srgbClr val="FF0066"/>
              </a:buClr>
              <a:buSzPts val="2400"/>
              <a:buFont typeface="Noto Sans Symbols"/>
              <a:buChar char="▪"/>
            </a:pPr>
            <a:r>
              <a:rPr b="1" i="0" lang="en-US" sz="2400" u="none" cap="none" strike="noStrik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Images of Voronoi cells and other foam like structures – File size and access time comparison with volume of mesh error ( graph )</a:t>
            </a:r>
            <a:endParaRPr/>
          </a:p>
          <a:p>
            <a:pPr indent="-190500" lvl="0" marL="342900" marR="0" rtl="0" algn="l">
              <a:spcBef>
                <a:spcPts val="480"/>
              </a:spcBef>
              <a:spcAft>
                <a:spcPts val="0"/>
              </a:spcAft>
              <a:buClr>
                <a:srgbClr val="FF0066"/>
              </a:buClr>
              <a:buSzPts val="2400"/>
              <a:buFont typeface="Noto Sans Symbols"/>
              <a:buNone/>
            </a:pPr>
            <a:r>
              <a:t/>
            </a:r>
            <a:endParaRPr b="1" i="0" sz="2400" u="none" cap="none" strike="noStrike">
              <a:solidFill>
                <a:schemeClr val="accen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 txBox="1"/>
          <p:nvPr>
            <p:ph type="title"/>
          </p:nvPr>
        </p:nvSpPr>
        <p:spPr>
          <a:xfrm>
            <a:off x="609600" y="228600"/>
            <a:ext cx="10972800" cy="5032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200" u="none" cap="none" strike="noStrike">
                <a:solidFill>
                  <a:srgbClr val="3366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AM – Current status</a:t>
            </a:r>
            <a:endParaRPr b="1" i="1" sz="3200" u="none" cap="none" strike="noStrike">
              <a:solidFill>
                <a:srgbClr val="33669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5" name="Google Shape;105;p17"/>
          <p:cNvSpPr txBox="1"/>
          <p:nvPr>
            <p:ph idx="1" type="body"/>
          </p:nvPr>
        </p:nvSpPr>
        <p:spPr>
          <a:xfrm>
            <a:off x="609600" y="1066800"/>
            <a:ext cx="10972800" cy="56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FF0066"/>
              </a:buClr>
              <a:buSzPts val="2400"/>
              <a:buFont typeface="Noto Sans Symbols"/>
              <a:buChar char="▪"/>
            </a:pPr>
            <a:r>
              <a:rPr b="1" i="0" lang="en-US" sz="2400" u="none" cap="none" strike="noStrik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Still majorly a prototyping tool rather than part production.</a:t>
            </a:r>
            <a:endParaRPr/>
          </a:p>
          <a:p>
            <a:pPr indent="-342900" lvl="0" marL="342900" marR="0" rtl="0" algn="l">
              <a:spcBef>
                <a:spcPts val="480"/>
              </a:spcBef>
              <a:spcAft>
                <a:spcPts val="0"/>
              </a:spcAft>
              <a:buClr>
                <a:srgbClr val="FF0066"/>
              </a:buClr>
              <a:buSzPts val="2400"/>
              <a:buFont typeface="Noto Sans Symbols"/>
              <a:buChar char="▪"/>
            </a:pPr>
            <a:r>
              <a:rPr b="1" i="0" lang="en-US" sz="2400" u="none" cap="none" strike="noStrik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Suffers from low print reliability (no standards as of now ) and low print repeatability.</a:t>
            </a:r>
            <a:endParaRPr/>
          </a:p>
          <a:p>
            <a:pPr indent="-342900" lvl="0" marL="342900" marR="0" rtl="0" algn="l">
              <a:spcBef>
                <a:spcPts val="480"/>
              </a:spcBef>
              <a:spcAft>
                <a:spcPts val="0"/>
              </a:spcAft>
              <a:buClr>
                <a:srgbClr val="FF0066"/>
              </a:buClr>
              <a:buSzPts val="2400"/>
              <a:buFont typeface="Noto Sans Symbols"/>
              <a:buChar char="▪"/>
            </a:pPr>
            <a:r>
              <a:rPr b="1" i="0" lang="en-US" sz="2400" u="none" cap="none" strike="noStrik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Part defects at various scales.</a:t>
            </a:r>
            <a:endParaRPr b="1" i="0" sz="2400" u="none" cap="none" strike="noStrike">
              <a:solidFill>
                <a:schemeClr val="accen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6" name="Google Shape;106;p17"/>
          <p:cNvSpPr/>
          <p:nvPr/>
        </p:nvSpPr>
        <p:spPr>
          <a:xfrm>
            <a:off x="368968" y="4407782"/>
            <a:ext cx="11454064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1800" u="none" cap="none" strike="noStrike">
                <a:solidFill>
                  <a:srgbClr val="00B0F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“</a:t>
            </a:r>
            <a:r>
              <a:rPr b="0" i="1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 increase the penetration from today’s point of view, the current, most relevant success factors across the analyzed industries are the following  </a:t>
            </a:r>
            <a:r>
              <a:rPr b="0" i="1" lang="en-US" sz="1800" u="none" cap="none" strike="noStrike">
                <a:solidFill>
                  <a:srgbClr val="00B0F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A) </a:t>
            </a:r>
            <a:r>
              <a:rPr b="0" i="1" lang="en-US" sz="18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Design rules </a:t>
            </a:r>
            <a:r>
              <a:rPr b="0" i="1" lang="en-US" sz="1800" u="none" cap="none" strike="noStrike">
                <a:solidFill>
                  <a:srgbClr val="00B0F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B) </a:t>
            </a:r>
            <a:r>
              <a:rPr b="0" i="1" lang="en-US" sz="18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Surface quality </a:t>
            </a:r>
            <a:r>
              <a:rPr b="0" i="1" lang="en-US" sz="1800" u="none" cap="none" strike="noStrike">
                <a:solidFill>
                  <a:srgbClr val="00B0F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C) </a:t>
            </a:r>
            <a:r>
              <a:rPr b="0" i="1" lang="en-US" sz="18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Process reliability and part reproducibility</a:t>
            </a:r>
            <a:r>
              <a:rPr b="0" i="1" lang="en-US" sz="1800" u="none" cap="none" strike="noStrike">
                <a:solidFill>
                  <a:srgbClr val="00B0F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”</a:t>
            </a:r>
            <a:endParaRPr/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						-  </a:t>
            </a:r>
            <a:r>
              <a:rPr b="0" i="0" lang="en-US" sz="1800" u="none" cap="none" strike="noStrike">
                <a:solidFill>
                  <a:srgbClr val="00B05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D.O.E</a:t>
            </a:r>
            <a:r>
              <a:rPr b="0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b="0" i="0" lang="en-US" sz="1800" u="none" cap="none" strike="noStrike">
                <a:solidFill>
                  <a:srgbClr val="00B05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Technology Assessment ,2015</a:t>
            </a:r>
            <a:endParaRPr b="0" i="0" sz="1800" u="none" cap="none" strike="noStrike">
              <a:solidFill>
                <a:srgbClr val="00B05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7" name="Google Shape;107;p17"/>
          <p:cNvSpPr/>
          <p:nvPr/>
        </p:nvSpPr>
        <p:spPr>
          <a:xfrm>
            <a:off x="368968" y="5592351"/>
            <a:ext cx="11105882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1800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“</a:t>
            </a:r>
            <a:r>
              <a:rPr i="1" lang="en-US" sz="1800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</a:t>
            </a:r>
            <a:r>
              <a:rPr b="1" i="1" lang="en-US" sz="1800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distortion</a:t>
            </a:r>
            <a:r>
              <a:rPr i="1" lang="en-US" sz="1800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and </a:t>
            </a:r>
            <a:r>
              <a:rPr b="1" i="1" lang="en-US" sz="1800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residual stresses </a:t>
            </a:r>
            <a:r>
              <a:rPr i="1" lang="en-US" sz="1800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resulting from … severely </a:t>
            </a:r>
            <a:r>
              <a:rPr b="1" i="1" lang="en-US" sz="1800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degrade</a:t>
            </a:r>
            <a:r>
              <a:rPr i="1" lang="en-US" sz="1800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the </a:t>
            </a:r>
            <a:r>
              <a:rPr b="1" i="1" lang="en-US" sz="1800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dimensional accuracy</a:t>
            </a:r>
            <a:r>
              <a:rPr b="1" i="1" lang="en-US" sz="1800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i="1" lang="en-US" sz="1800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and </a:t>
            </a:r>
            <a:r>
              <a:rPr b="1" i="1" lang="en-US" sz="1800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mechanical performance </a:t>
            </a:r>
            <a:r>
              <a:rPr i="1" lang="en-US" sz="1800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of components, but also increase the manufacturing </a:t>
            </a:r>
            <a:r>
              <a:rPr b="1" i="1" lang="en-US" sz="1800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cost</a:t>
            </a:r>
            <a:r>
              <a:rPr i="1" lang="en-US" sz="1800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i="1" lang="en-US" sz="1800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…</a:t>
            </a:r>
            <a:r>
              <a:rPr b="0" i="1" lang="en-US" sz="1800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”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800" cap="none" strike="noStrike">
                <a:solidFill>
                  <a:srgbClr val="00B05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		 -Jun</a:t>
            </a:r>
            <a:r>
              <a:rPr b="0" i="1" lang="en-US" sz="1800" cap="none" strike="noStrike">
                <a:solidFill>
                  <a:srgbClr val="00B05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i="1" lang="en-US" sz="1800" cap="none" strike="noStrike">
                <a:solidFill>
                  <a:srgbClr val="00B05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Cao</a:t>
            </a:r>
            <a:r>
              <a:rPr b="0" i="1" lang="en-US" sz="1800" cap="none" strike="noStrike">
                <a:solidFill>
                  <a:srgbClr val="00B05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et al.,</a:t>
            </a:r>
            <a:r>
              <a:rPr i="1" lang="en-US" sz="1800">
                <a:solidFill>
                  <a:srgbClr val="00B05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Journal of Materials Processing Technology, </a:t>
            </a:r>
            <a:r>
              <a:rPr b="0" i="1" lang="en-US" sz="1800" cap="none" strike="noStrike">
                <a:solidFill>
                  <a:srgbClr val="00B05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November </a:t>
            </a:r>
            <a:r>
              <a:rPr b="1" i="1" lang="en-US" sz="1800" cap="none" strike="noStrike">
                <a:solidFill>
                  <a:srgbClr val="00B05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2016</a:t>
            </a:r>
            <a:endParaRPr i="1"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8" name="Google Shape;108;p17"/>
          <p:cNvSpPr/>
          <p:nvPr/>
        </p:nvSpPr>
        <p:spPr>
          <a:xfrm>
            <a:off x="368968" y="5592350"/>
            <a:ext cx="11105882" cy="1200329"/>
          </a:xfrm>
          <a:prstGeom prst="rect">
            <a:avLst/>
          </a:prstGeom>
          <a:noFill/>
          <a:ln cap="flat" cmpd="sng" w="28575">
            <a:solidFill>
              <a:srgbClr val="0C0C0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9" name="Google Shape;109;p17"/>
          <p:cNvSpPr/>
          <p:nvPr/>
        </p:nvSpPr>
        <p:spPr>
          <a:xfrm>
            <a:off x="368968" y="4130783"/>
            <a:ext cx="11105882" cy="1200329"/>
          </a:xfrm>
          <a:prstGeom prst="rect">
            <a:avLst/>
          </a:prstGeom>
          <a:noFill/>
          <a:ln cap="flat" cmpd="sng" w="28575">
            <a:solidFill>
              <a:srgbClr val="0C0C0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53"/>
          <p:cNvSpPr txBox="1"/>
          <p:nvPr/>
        </p:nvSpPr>
        <p:spPr>
          <a:xfrm>
            <a:off x="4513564" y="2179395"/>
            <a:ext cx="2811988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3600">
                <a:solidFill>
                  <a:schemeClr val="dk1"/>
                </a:solidFill>
                <a:latin typeface="Algerian"/>
                <a:ea typeface="Algerian"/>
                <a:cs typeface="Algerian"/>
                <a:sym typeface="Algerian"/>
              </a:rPr>
              <a:t>Thank you!</a:t>
            </a:r>
            <a:endParaRPr/>
          </a:p>
        </p:txBody>
      </p:sp>
      <p:pic>
        <p:nvPicPr>
          <p:cNvPr id="575" name="Google Shape;575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86940" y="5102875"/>
            <a:ext cx="3552825" cy="1571625"/>
          </a:xfrm>
          <a:prstGeom prst="rect">
            <a:avLst/>
          </a:prstGeom>
          <a:noFill/>
          <a:ln>
            <a:noFill/>
          </a:ln>
        </p:spPr>
      </p:pic>
      <p:sp>
        <p:nvSpPr>
          <p:cNvPr id="576" name="Google Shape;576;p53"/>
          <p:cNvSpPr txBox="1"/>
          <p:nvPr/>
        </p:nvSpPr>
        <p:spPr>
          <a:xfrm>
            <a:off x="4563679" y="3432814"/>
            <a:ext cx="2736647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3600">
                <a:solidFill>
                  <a:schemeClr val="dk1"/>
                </a:solidFill>
                <a:latin typeface="Algerian"/>
                <a:ea typeface="Algerian"/>
                <a:cs typeface="Algerian"/>
                <a:sym typeface="Algerian"/>
              </a:rPr>
              <a:t>Questions?</a:t>
            </a:r>
            <a:endParaRPr/>
          </a:p>
        </p:txBody>
      </p:sp>
      <p:pic>
        <p:nvPicPr>
          <p:cNvPr id="577" name="Google Shape;577;p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91926" y="5048382"/>
            <a:ext cx="3278837" cy="16806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54"/>
          <p:cNvSpPr txBox="1"/>
          <p:nvPr>
            <p:ph type="title"/>
          </p:nvPr>
        </p:nvSpPr>
        <p:spPr>
          <a:xfrm>
            <a:off x="609600" y="228600"/>
            <a:ext cx="10972800" cy="5032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200" u="none" cap="none" strike="noStrike">
                <a:solidFill>
                  <a:srgbClr val="3366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APRA-E Project </a:t>
            </a:r>
            <a:endParaRPr b="1" i="1" sz="3200" u="none" cap="none" strike="noStrike">
              <a:solidFill>
                <a:srgbClr val="33669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83" name="Google Shape;583;p54"/>
          <p:cNvSpPr txBox="1"/>
          <p:nvPr>
            <p:ph idx="1" type="body"/>
          </p:nvPr>
        </p:nvSpPr>
        <p:spPr>
          <a:xfrm>
            <a:off x="609600" y="1066800"/>
            <a:ext cx="10972800" cy="56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FF0066"/>
              </a:buClr>
              <a:buSzPts val="2400"/>
              <a:buFont typeface="Noto Sans Symbols"/>
              <a:buChar char="▪"/>
            </a:pPr>
            <a:r>
              <a:rPr b="1" i="0" lang="en-US" sz="2400" u="none" cap="none" strike="noStrik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Fiber Analysis</a:t>
            </a:r>
            <a:endParaRPr/>
          </a:p>
          <a:p>
            <a:pPr indent="-342900" lvl="0" marL="342900" marR="0" rtl="0" algn="l">
              <a:spcBef>
                <a:spcPts val="480"/>
              </a:spcBef>
              <a:spcAft>
                <a:spcPts val="0"/>
              </a:spcAft>
              <a:buClr>
                <a:srgbClr val="FF0066"/>
              </a:buClr>
              <a:buSzPts val="2400"/>
              <a:buFont typeface="Noto Sans Symbols"/>
              <a:buChar char="▪"/>
            </a:pPr>
            <a:r>
              <a:rPr b="1" i="0" lang="en-US" sz="2400" u="none" cap="none" strike="noStrik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gCode Optimization and Customization</a:t>
            </a:r>
            <a:endParaRPr/>
          </a:p>
          <a:p>
            <a:pPr indent="-190500" lvl="0" marL="342900" marR="0" rtl="0" algn="l">
              <a:spcBef>
                <a:spcPts val="480"/>
              </a:spcBef>
              <a:spcAft>
                <a:spcPts val="0"/>
              </a:spcAft>
              <a:buClr>
                <a:srgbClr val="FF0066"/>
              </a:buClr>
              <a:buSzPts val="2400"/>
              <a:buFont typeface="Noto Sans Symbols"/>
              <a:buNone/>
            </a:pPr>
            <a:r>
              <a:t/>
            </a:r>
            <a:endParaRPr b="1" i="0" sz="2400" u="none" cap="none" strike="noStrike">
              <a:solidFill>
                <a:schemeClr val="accen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55"/>
          <p:cNvSpPr txBox="1"/>
          <p:nvPr>
            <p:ph type="title"/>
          </p:nvPr>
        </p:nvSpPr>
        <p:spPr>
          <a:xfrm>
            <a:off x="609600" y="228600"/>
            <a:ext cx="10972800" cy="5032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200" u="none" cap="none" strike="noStrike">
                <a:solidFill>
                  <a:srgbClr val="3366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Fiber Analysis</a:t>
            </a:r>
            <a:endParaRPr b="1" i="1" sz="3200" u="none" cap="none" strike="noStrike">
              <a:solidFill>
                <a:srgbClr val="33669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89" name="Google Shape;589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8079604" y="810279"/>
            <a:ext cx="3095465" cy="3910127"/>
          </a:xfrm>
          <a:prstGeom prst="rect">
            <a:avLst/>
          </a:prstGeom>
          <a:noFill/>
          <a:ln>
            <a:noFill/>
          </a:ln>
        </p:spPr>
      </p:pic>
      <p:sp>
        <p:nvSpPr>
          <p:cNvPr id="590" name="Google Shape;590;p55"/>
          <p:cNvSpPr/>
          <p:nvPr/>
        </p:nvSpPr>
        <p:spPr>
          <a:xfrm>
            <a:off x="8238196" y="2752778"/>
            <a:ext cx="669073" cy="379142"/>
          </a:xfrm>
          <a:prstGeom prst="rect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91" name="Google Shape;591;p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24223" y="1709256"/>
            <a:ext cx="3090977" cy="1975014"/>
          </a:xfrm>
          <a:prstGeom prst="rect">
            <a:avLst/>
          </a:prstGeom>
          <a:noFill/>
          <a:ln>
            <a:noFill/>
          </a:ln>
        </p:spPr>
      </p:pic>
      <p:sp>
        <p:nvSpPr>
          <p:cNvPr id="592" name="Google Shape;592;p55"/>
          <p:cNvSpPr/>
          <p:nvPr/>
        </p:nvSpPr>
        <p:spPr>
          <a:xfrm>
            <a:off x="4750141" y="1986092"/>
            <a:ext cx="669073" cy="379142"/>
          </a:xfrm>
          <a:prstGeom prst="rect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93" name="Google Shape;593;p5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858359" y="2057400"/>
            <a:ext cx="2008791" cy="1531620"/>
          </a:xfrm>
          <a:prstGeom prst="rect">
            <a:avLst/>
          </a:prstGeom>
          <a:noFill/>
          <a:ln>
            <a:noFill/>
          </a:ln>
        </p:spPr>
      </p:pic>
      <p:sp>
        <p:nvSpPr>
          <p:cNvPr id="594" name="Google Shape;594;p55"/>
          <p:cNvSpPr/>
          <p:nvPr/>
        </p:nvSpPr>
        <p:spPr>
          <a:xfrm>
            <a:off x="2528217" y="3131920"/>
            <a:ext cx="669073" cy="379142"/>
          </a:xfrm>
          <a:prstGeom prst="rect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95" name="Google Shape;595;p5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12986" y="4843215"/>
            <a:ext cx="2830462" cy="1569620"/>
          </a:xfrm>
          <a:prstGeom prst="rect">
            <a:avLst/>
          </a:prstGeom>
          <a:noFill/>
          <a:ln>
            <a:noFill/>
          </a:ln>
        </p:spPr>
      </p:pic>
      <p:sp>
        <p:nvSpPr>
          <p:cNvPr id="596" name="Google Shape;596;p55"/>
          <p:cNvSpPr/>
          <p:nvPr/>
        </p:nvSpPr>
        <p:spPr>
          <a:xfrm>
            <a:off x="3886200" y="3970020"/>
            <a:ext cx="2189547" cy="1790700"/>
          </a:xfrm>
          <a:custGeom>
            <a:rect b="b" l="l" r="r" t="t"/>
            <a:pathLst>
              <a:path extrusionOk="0" h="120000" w="120000">
                <a:moveTo>
                  <a:pt x="0" y="120000"/>
                </a:moveTo>
                <a:cubicBezTo>
                  <a:pt x="40996" y="118000"/>
                  <a:pt x="81992" y="116000"/>
                  <a:pt x="101899" y="96000"/>
                </a:cubicBezTo>
                <a:cubicBezTo>
                  <a:pt x="121806" y="76000"/>
                  <a:pt x="120622" y="38000"/>
                  <a:pt x="119439" y="0"/>
                </a:cubicBezTo>
              </a:path>
            </a:pathLst>
          </a:cu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97" name="Google Shape;597;p55"/>
          <p:cNvSpPr txBox="1"/>
          <p:nvPr/>
        </p:nvSpPr>
        <p:spPr>
          <a:xfrm>
            <a:off x="5875020" y="5166360"/>
            <a:ext cx="320922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?</a:t>
            </a:r>
            <a:endParaRPr sz="240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98" name="Google Shape;598;p55"/>
          <p:cNvSpPr txBox="1"/>
          <p:nvPr/>
        </p:nvSpPr>
        <p:spPr>
          <a:xfrm>
            <a:off x="7021462" y="4546288"/>
            <a:ext cx="4865738" cy="400110"/>
          </a:xfrm>
          <a:prstGeom prst="rect">
            <a:avLst/>
          </a:prstGeom>
          <a:noFill/>
          <a:ln cap="flat" cmpd="sng" w="38100">
            <a:solidFill>
              <a:srgbClr val="00B05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00B05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Obj: Maximize HX thermal conductivity</a:t>
            </a:r>
            <a:endParaRPr/>
          </a:p>
        </p:txBody>
      </p:sp>
      <p:sp>
        <p:nvSpPr>
          <p:cNvPr id="599" name="Google Shape;599;p55"/>
          <p:cNvSpPr txBox="1"/>
          <p:nvPr/>
        </p:nvSpPr>
        <p:spPr>
          <a:xfrm>
            <a:off x="7672273" y="5227915"/>
            <a:ext cx="3776564" cy="400110"/>
          </a:xfrm>
          <a:prstGeom prst="rect">
            <a:avLst/>
          </a:prstGeom>
          <a:noFill/>
          <a:ln cap="flat" cmpd="sng" w="38100">
            <a:solidFill>
              <a:srgbClr val="FFC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FFC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Orientation ?</a:t>
            </a:r>
            <a:endParaRPr b="1" sz="2000">
              <a:solidFill>
                <a:srgbClr val="FFC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00" name="Google Shape;600;p55"/>
          <p:cNvSpPr txBox="1"/>
          <p:nvPr/>
        </p:nvSpPr>
        <p:spPr>
          <a:xfrm>
            <a:off x="7672273" y="5808108"/>
            <a:ext cx="3776564" cy="400110"/>
          </a:xfrm>
          <a:prstGeom prst="rect">
            <a:avLst/>
          </a:prstGeom>
          <a:noFill/>
          <a:ln cap="flat" cmpd="sng" w="38100">
            <a:solidFill>
              <a:srgbClr val="FFC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FFC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Fill Ratio ?</a:t>
            </a:r>
            <a:endParaRPr b="1" sz="2000">
              <a:solidFill>
                <a:srgbClr val="FFC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56"/>
          <p:cNvSpPr txBox="1"/>
          <p:nvPr>
            <p:ph type="title"/>
          </p:nvPr>
        </p:nvSpPr>
        <p:spPr>
          <a:xfrm>
            <a:off x="609600" y="228600"/>
            <a:ext cx="10972800" cy="5032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200" u="none" cap="none" strike="noStrike">
                <a:solidFill>
                  <a:srgbClr val="3366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Finite Element Analysis</a:t>
            </a:r>
            <a:endParaRPr b="1" i="1" sz="3200" u="none" cap="none" strike="noStrike">
              <a:solidFill>
                <a:srgbClr val="33669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06" name="Google Shape;606;p56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6941" y="1652871"/>
            <a:ext cx="2857500" cy="154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5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13349" y="1564982"/>
            <a:ext cx="3392487" cy="171882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08" name="Google Shape;608;p56"/>
          <p:cNvCxnSpPr/>
          <p:nvPr/>
        </p:nvCxnSpPr>
        <p:spPr>
          <a:xfrm>
            <a:off x="3822700" y="2424396"/>
            <a:ext cx="742156" cy="0"/>
          </a:xfrm>
          <a:prstGeom prst="straightConnector1">
            <a:avLst/>
          </a:prstGeom>
          <a:noFill/>
          <a:ln cap="flat" cmpd="sng" w="9525">
            <a:solidFill>
              <a:srgbClr val="00B0F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609" name="Google Shape;609;p56"/>
          <p:cNvSpPr/>
          <p:nvPr/>
        </p:nvSpPr>
        <p:spPr>
          <a:xfrm>
            <a:off x="8303954" y="2847621"/>
            <a:ext cx="2514600" cy="516514"/>
          </a:xfrm>
          <a:prstGeom prst="ellipse">
            <a:avLst/>
          </a:prstGeom>
          <a:noFill/>
          <a:ln cap="flat" cmpd="sng" w="25400">
            <a:solidFill>
              <a:srgbClr val="00B05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10" name="Google Shape;610;p56"/>
          <p:cNvSpPr txBox="1"/>
          <p:nvPr/>
        </p:nvSpPr>
        <p:spPr>
          <a:xfrm>
            <a:off x="8571239" y="2921212"/>
            <a:ext cx="198002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B05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Geom. Distribution</a:t>
            </a:r>
            <a:endParaRPr sz="1800">
              <a:solidFill>
                <a:srgbClr val="00B05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11" name="Google Shape;611;p56"/>
          <p:cNvSpPr/>
          <p:nvPr/>
        </p:nvSpPr>
        <p:spPr>
          <a:xfrm>
            <a:off x="8303954" y="1484657"/>
            <a:ext cx="2514600" cy="516514"/>
          </a:xfrm>
          <a:prstGeom prst="ellipse">
            <a:avLst/>
          </a:prstGeom>
          <a:noFill/>
          <a:ln cap="flat" cmpd="sng" w="25400">
            <a:solidFill>
              <a:srgbClr val="00B05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12" name="Google Shape;612;p56"/>
          <p:cNvSpPr txBox="1"/>
          <p:nvPr/>
        </p:nvSpPr>
        <p:spPr>
          <a:xfrm>
            <a:off x="8964352" y="1558248"/>
            <a:ext cx="106311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B05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Fill Ratio</a:t>
            </a:r>
            <a:endParaRPr sz="1800">
              <a:solidFill>
                <a:srgbClr val="00B05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13" name="Google Shape;613;p56"/>
          <p:cNvSpPr/>
          <p:nvPr/>
        </p:nvSpPr>
        <p:spPr>
          <a:xfrm>
            <a:off x="8303954" y="2166139"/>
            <a:ext cx="2514600" cy="516514"/>
          </a:xfrm>
          <a:prstGeom prst="ellipse">
            <a:avLst/>
          </a:prstGeom>
          <a:noFill/>
          <a:ln cap="flat" cmpd="sng" w="25400">
            <a:solidFill>
              <a:srgbClr val="00B05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14" name="Google Shape;614;p56"/>
          <p:cNvSpPr txBox="1"/>
          <p:nvPr/>
        </p:nvSpPr>
        <p:spPr>
          <a:xfrm>
            <a:off x="8802072" y="2239730"/>
            <a:ext cx="151836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B05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Material Prop.</a:t>
            </a:r>
            <a:endParaRPr sz="1800">
              <a:solidFill>
                <a:srgbClr val="00B05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615" name="Google Shape;615;p56"/>
          <p:cNvCxnSpPr>
            <a:stCxn id="607" idx="3"/>
            <a:endCxn id="609" idx="2"/>
          </p:cNvCxnSpPr>
          <p:nvPr/>
        </p:nvCxnSpPr>
        <p:spPr>
          <a:xfrm>
            <a:off x="7805836" y="2424396"/>
            <a:ext cx="498000" cy="681600"/>
          </a:xfrm>
          <a:prstGeom prst="straightConnector1">
            <a:avLst/>
          </a:prstGeom>
          <a:noFill/>
          <a:ln cap="flat" cmpd="sng" w="9525">
            <a:solidFill>
              <a:srgbClr val="00B0F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16" name="Google Shape;616;p56"/>
          <p:cNvCxnSpPr>
            <a:stCxn id="607" idx="3"/>
            <a:endCxn id="613" idx="2"/>
          </p:cNvCxnSpPr>
          <p:nvPr/>
        </p:nvCxnSpPr>
        <p:spPr>
          <a:xfrm>
            <a:off x="7805836" y="2424396"/>
            <a:ext cx="498000" cy="0"/>
          </a:xfrm>
          <a:prstGeom prst="straightConnector1">
            <a:avLst/>
          </a:prstGeom>
          <a:noFill/>
          <a:ln cap="flat" cmpd="sng" w="9525">
            <a:solidFill>
              <a:srgbClr val="00B0F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17" name="Google Shape;617;p56"/>
          <p:cNvCxnSpPr>
            <a:stCxn id="607" idx="3"/>
            <a:endCxn id="611" idx="2"/>
          </p:cNvCxnSpPr>
          <p:nvPr/>
        </p:nvCxnSpPr>
        <p:spPr>
          <a:xfrm flipH="1" rot="10800000">
            <a:off x="7805836" y="1742796"/>
            <a:ext cx="498000" cy="681600"/>
          </a:xfrm>
          <a:prstGeom prst="straightConnector1">
            <a:avLst/>
          </a:prstGeom>
          <a:noFill/>
          <a:ln cap="flat" cmpd="sng" w="9525">
            <a:solidFill>
              <a:srgbClr val="00B0F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618" name="Google Shape;618;p56"/>
          <p:cNvSpPr txBox="1"/>
          <p:nvPr/>
        </p:nvSpPr>
        <p:spPr>
          <a:xfrm>
            <a:off x="7805836" y="3716844"/>
            <a:ext cx="3776564" cy="400110"/>
          </a:xfrm>
          <a:prstGeom prst="rect">
            <a:avLst/>
          </a:prstGeom>
          <a:noFill/>
          <a:ln cap="flat" cmpd="sng" w="38100">
            <a:solidFill>
              <a:srgbClr val="00B05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00B05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Design Exploration </a:t>
            </a:r>
            <a:endParaRPr b="1" sz="2000">
              <a:solidFill>
                <a:srgbClr val="00B05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57"/>
          <p:cNvSpPr txBox="1"/>
          <p:nvPr>
            <p:ph type="title"/>
          </p:nvPr>
        </p:nvSpPr>
        <p:spPr>
          <a:xfrm>
            <a:off x="609600" y="228600"/>
            <a:ext cx="10972800" cy="5032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3200" u="none" cap="none" strike="noStrike">
              <a:solidFill>
                <a:srgbClr val="33669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24" name="Google Shape;624;p57"/>
          <p:cNvSpPr txBox="1"/>
          <p:nvPr>
            <p:ph idx="1" type="body"/>
          </p:nvPr>
        </p:nvSpPr>
        <p:spPr>
          <a:xfrm>
            <a:off x="609600" y="1066800"/>
            <a:ext cx="10972800" cy="56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905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FF0066"/>
              </a:buClr>
              <a:buSzPts val="2400"/>
              <a:buFont typeface="Noto Sans Symbols"/>
              <a:buNone/>
            </a:pPr>
            <a:r>
              <a:t/>
            </a:r>
            <a:endParaRPr b="1" i="0" sz="2400" u="none" cap="none" strike="noStrike">
              <a:solidFill>
                <a:schemeClr val="accen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8"/>
          <p:cNvSpPr txBox="1"/>
          <p:nvPr>
            <p:ph type="title"/>
          </p:nvPr>
        </p:nvSpPr>
        <p:spPr>
          <a:xfrm>
            <a:off x="609600" y="228600"/>
            <a:ext cx="10972800" cy="5032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200" u="none" cap="none" strike="noStrike">
                <a:solidFill>
                  <a:srgbClr val="3366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Current status of AM Simulation</a:t>
            </a:r>
            <a:endParaRPr b="1" i="1" sz="3200" u="none" cap="none" strike="noStrike">
              <a:solidFill>
                <a:srgbClr val="33669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15" name="Google Shape;115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96061" y="2209335"/>
            <a:ext cx="4462422" cy="4074781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8"/>
          <p:cNvSpPr txBox="1"/>
          <p:nvPr/>
        </p:nvSpPr>
        <p:spPr>
          <a:xfrm>
            <a:off x="6334153" y="1342617"/>
            <a:ext cx="5564475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Expected calculation times for </a:t>
            </a:r>
            <a:r>
              <a:rPr b="1" lang="en-US" sz="16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conventional thermo-mechanical </a:t>
            </a:r>
            <a:r>
              <a:rPr lang="en-US" sz="16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simulations of AM process</a:t>
            </a:r>
            <a:endParaRPr sz="160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7" name="Google Shape;117;p18"/>
          <p:cNvSpPr txBox="1"/>
          <p:nvPr/>
        </p:nvSpPr>
        <p:spPr>
          <a:xfrm>
            <a:off x="7953526" y="6284116"/>
            <a:ext cx="254749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 Keller , SFF Symposium 2014</a:t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8" name="Google Shape;118;p18"/>
          <p:cNvSpPr/>
          <p:nvPr/>
        </p:nvSpPr>
        <p:spPr>
          <a:xfrm>
            <a:off x="1110128" y="2696128"/>
            <a:ext cx="3818546" cy="369332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Time scale in days for each simulation!</a:t>
            </a:r>
            <a:endParaRPr sz="180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9" name="Google Shape;119;p18"/>
          <p:cNvSpPr/>
          <p:nvPr/>
        </p:nvSpPr>
        <p:spPr>
          <a:xfrm>
            <a:off x="11169725" y="2696128"/>
            <a:ext cx="288758" cy="695723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0" name="Google Shape;120;p18"/>
          <p:cNvSpPr/>
          <p:nvPr/>
        </p:nvSpPr>
        <p:spPr>
          <a:xfrm>
            <a:off x="3056021" y="2142446"/>
            <a:ext cx="8643939" cy="504501"/>
          </a:xfrm>
          <a:custGeom>
            <a:rect b="b" l="l" r="r" t="t"/>
            <a:pathLst>
              <a:path extrusionOk="0" h="120000" w="120000">
                <a:moveTo>
                  <a:pt x="115417" y="105690"/>
                </a:moveTo>
                <a:cubicBezTo>
                  <a:pt x="120010" y="67771"/>
                  <a:pt x="124603" y="29852"/>
                  <a:pt x="110740" y="14112"/>
                </a:cubicBezTo>
                <a:cubicBezTo>
                  <a:pt x="96876" y="-1627"/>
                  <a:pt x="50693" y="-6396"/>
                  <a:pt x="32236" y="11250"/>
                </a:cubicBezTo>
                <a:cubicBezTo>
                  <a:pt x="13779" y="28898"/>
                  <a:pt x="4955" y="102352"/>
                  <a:pt x="0" y="120000"/>
                </a:cubicBezTo>
              </a:path>
            </a:pathLst>
          </a:cu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9"/>
          <p:cNvSpPr txBox="1"/>
          <p:nvPr>
            <p:ph type="title"/>
          </p:nvPr>
        </p:nvSpPr>
        <p:spPr>
          <a:xfrm>
            <a:off x="609600" y="228600"/>
            <a:ext cx="10972800" cy="5032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200" u="none" cap="none" strike="noStrike">
                <a:solidFill>
                  <a:srgbClr val="3366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Simulation of AM</a:t>
            </a:r>
            <a:endParaRPr b="1" i="1" sz="3200" u="none" cap="none" strike="noStrike">
              <a:solidFill>
                <a:srgbClr val="33669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6" name="Google Shape;126;p19"/>
          <p:cNvSpPr/>
          <p:nvPr/>
        </p:nvSpPr>
        <p:spPr>
          <a:xfrm>
            <a:off x="3465559" y="1418801"/>
            <a:ext cx="2004646" cy="764930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Identify relevant physics</a:t>
            </a:r>
            <a:endParaRPr/>
          </a:p>
        </p:txBody>
      </p:sp>
      <p:sp>
        <p:nvSpPr>
          <p:cNvPr id="127" name="Google Shape;127;p19"/>
          <p:cNvSpPr/>
          <p:nvPr/>
        </p:nvSpPr>
        <p:spPr>
          <a:xfrm>
            <a:off x="3468490" y="2740577"/>
            <a:ext cx="2004646" cy="764930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Discretization</a:t>
            </a:r>
            <a:endParaRPr/>
          </a:p>
        </p:txBody>
      </p:sp>
      <p:sp>
        <p:nvSpPr>
          <p:cNvPr id="128" name="Google Shape;128;p19"/>
          <p:cNvSpPr/>
          <p:nvPr/>
        </p:nvSpPr>
        <p:spPr>
          <a:xfrm>
            <a:off x="3471421" y="4079941"/>
            <a:ext cx="2004646" cy="764930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Numerical methods</a:t>
            </a:r>
            <a:endParaRPr/>
          </a:p>
        </p:txBody>
      </p:sp>
      <p:cxnSp>
        <p:nvCxnSpPr>
          <p:cNvPr id="129" name="Google Shape;129;p19"/>
          <p:cNvCxnSpPr>
            <a:stCxn id="126" idx="2"/>
            <a:endCxn id="127" idx="0"/>
          </p:cNvCxnSpPr>
          <p:nvPr/>
        </p:nvCxnSpPr>
        <p:spPr>
          <a:xfrm>
            <a:off x="4467882" y="2183731"/>
            <a:ext cx="3000" cy="556800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130" name="Google Shape;130;p19"/>
          <p:cNvCxnSpPr>
            <a:stCxn id="127" idx="2"/>
            <a:endCxn id="128" idx="0"/>
          </p:cNvCxnSpPr>
          <p:nvPr/>
        </p:nvCxnSpPr>
        <p:spPr>
          <a:xfrm>
            <a:off x="4470813" y="3505507"/>
            <a:ext cx="3000" cy="574500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sp>
        <p:nvSpPr>
          <p:cNvPr id="131" name="Google Shape;131;p19"/>
          <p:cNvSpPr/>
          <p:nvPr/>
        </p:nvSpPr>
        <p:spPr>
          <a:xfrm>
            <a:off x="3509523" y="5436884"/>
            <a:ext cx="1696915" cy="940777"/>
          </a:xfrm>
          <a:prstGeom prst="flowChartMultidocument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Simulation Results</a:t>
            </a:r>
            <a:endParaRPr/>
          </a:p>
        </p:txBody>
      </p:sp>
      <p:cxnSp>
        <p:nvCxnSpPr>
          <p:cNvPr id="132" name="Google Shape;132;p19"/>
          <p:cNvCxnSpPr>
            <a:stCxn id="128" idx="2"/>
            <a:endCxn id="131" idx="0"/>
          </p:cNvCxnSpPr>
          <p:nvPr/>
        </p:nvCxnSpPr>
        <p:spPr>
          <a:xfrm>
            <a:off x="4473744" y="4844871"/>
            <a:ext cx="900" cy="591900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sp>
        <p:nvSpPr>
          <p:cNvPr id="133" name="Google Shape;133;p19"/>
          <p:cNvSpPr/>
          <p:nvPr/>
        </p:nvSpPr>
        <p:spPr>
          <a:xfrm>
            <a:off x="7600877" y="5035368"/>
            <a:ext cx="1696915" cy="940777"/>
          </a:xfrm>
          <a:prstGeom prst="flowChartMultidocument">
            <a:avLst/>
          </a:prstGeom>
          <a:solidFill>
            <a:srgbClr val="71BEC4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Experiments</a:t>
            </a:r>
            <a:endParaRPr/>
          </a:p>
        </p:txBody>
      </p:sp>
      <p:sp>
        <p:nvSpPr>
          <p:cNvPr id="134" name="Google Shape;134;p19"/>
          <p:cNvSpPr/>
          <p:nvPr/>
        </p:nvSpPr>
        <p:spPr>
          <a:xfrm>
            <a:off x="5971365" y="3291561"/>
            <a:ext cx="1512277" cy="852854"/>
          </a:xfrm>
          <a:prstGeom prst="flowChartDecision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35" name="Google Shape;135;p19"/>
          <p:cNvCxnSpPr>
            <a:stCxn id="131" idx="3"/>
            <a:endCxn id="134" idx="2"/>
          </p:cNvCxnSpPr>
          <p:nvPr/>
        </p:nvCxnSpPr>
        <p:spPr>
          <a:xfrm flipH="1" rot="10800000">
            <a:off x="5206438" y="4144472"/>
            <a:ext cx="1521000" cy="1762800"/>
          </a:xfrm>
          <a:prstGeom prst="bentConnector2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136" name="Google Shape;136;p19"/>
          <p:cNvCxnSpPr>
            <a:stCxn id="133" idx="0"/>
            <a:endCxn id="134" idx="3"/>
          </p:cNvCxnSpPr>
          <p:nvPr/>
        </p:nvCxnSpPr>
        <p:spPr>
          <a:xfrm flipH="1" rot="5400000">
            <a:off x="7366226" y="3835518"/>
            <a:ext cx="1317300" cy="1082400"/>
          </a:xfrm>
          <a:prstGeom prst="bentConnector2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137" name="Google Shape;137;p19"/>
          <p:cNvCxnSpPr>
            <a:stCxn id="134" idx="0"/>
            <a:endCxn id="126" idx="3"/>
          </p:cNvCxnSpPr>
          <p:nvPr/>
        </p:nvCxnSpPr>
        <p:spPr>
          <a:xfrm flipH="1" rot="5400000">
            <a:off x="5353653" y="1917711"/>
            <a:ext cx="1490400" cy="1257300"/>
          </a:xfrm>
          <a:prstGeom prst="bentConnector2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sp>
        <p:nvSpPr>
          <p:cNvPr id="138" name="Google Shape;138;p19"/>
          <p:cNvSpPr txBox="1"/>
          <p:nvPr/>
        </p:nvSpPr>
        <p:spPr>
          <a:xfrm>
            <a:off x="6296681" y="3528953"/>
            <a:ext cx="81304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Errors</a:t>
            </a:r>
            <a:endParaRPr/>
          </a:p>
        </p:txBody>
      </p:sp>
      <p:sp>
        <p:nvSpPr>
          <p:cNvPr id="139" name="Google Shape;139;p19"/>
          <p:cNvSpPr/>
          <p:nvPr/>
        </p:nvSpPr>
        <p:spPr>
          <a:xfrm>
            <a:off x="2406316" y="1624263"/>
            <a:ext cx="745958" cy="445169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B050"/>
          </a:solidFill>
          <a:ln cap="flat" cmpd="sng" w="25400">
            <a:solidFill>
              <a:srgbClr val="00B05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0"/>
          <p:cNvSpPr txBox="1"/>
          <p:nvPr>
            <p:ph type="title"/>
          </p:nvPr>
        </p:nvSpPr>
        <p:spPr>
          <a:xfrm>
            <a:off x="609600" y="228600"/>
            <a:ext cx="10972800" cy="5032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200" u="none" cap="none" strike="noStrike">
                <a:solidFill>
                  <a:srgbClr val="3366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Part Defects</a:t>
            </a:r>
            <a:endParaRPr b="1" i="1" sz="3200" u="none" cap="none" strike="noStrike">
              <a:solidFill>
                <a:srgbClr val="33669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6" name="Google Shape;146;p20"/>
          <p:cNvSpPr/>
          <p:nvPr/>
        </p:nvSpPr>
        <p:spPr>
          <a:xfrm>
            <a:off x="1538099" y="2358189"/>
            <a:ext cx="9516979" cy="1335506"/>
          </a:xfrm>
          <a:prstGeom prst="rightArrow">
            <a:avLst>
              <a:gd fmla="val 50000" name="adj1"/>
              <a:gd fmla="val 50000" name="adj2"/>
            </a:avLst>
          </a:prstGeom>
          <a:noFill/>
          <a:ln cap="flat" cmpd="sng" w="254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7" name="Google Shape;147;p20"/>
          <p:cNvSpPr txBox="1"/>
          <p:nvPr/>
        </p:nvSpPr>
        <p:spPr>
          <a:xfrm>
            <a:off x="5223856" y="2650730"/>
            <a:ext cx="1712328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B0F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Feature Size</a:t>
            </a:r>
            <a:endParaRPr sz="2400">
              <a:solidFill>
                <a:srgbClr val="00B0F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8" name="Google Shape;148;p20"/>
          <p:cNvSpPr txBox="1"/>
          <p:nvPr/>
        </p:nvSpPr>
        <p:spPr>
          <a:xfrm>
            <a:off x="5518007" y="2941379"/>
            <a:ext cx="1124026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Defects</a:t>
            </a:r>
            <a:endParaRPr sz="240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https://all3dp.com/wp-content/uploads/2016/01/PLA-vs-ABS-Warping.png" id="149" name="Google Shape;149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04576" y="3703672"/>
            <a:ext cx="1006727" cy="100672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encrypted-tbn0.gstatic.com/images?q=tbn:ANd9GcR9GhWVfeKJ-9udySsuu2lP7OOrScA9SJv7TTwudrMrRvPKy0YgdQ" id="150" name="Google Shape;150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89250" y="3703672"/>
            <a:ext cx="1064942" cy="100672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additive manufacturing surface finish" id="151" name="Google Shape;151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317948" y="3703672"/>
            <a:ext cx="1071007" cy="100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152711" y="3704371"/>
            <a:ext cx="1089861" cy="1006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793141" y="3703673"/>
            <a:ext cx="1203909" cy="1006724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0"/>
          <p:cNvSpPr txBox="1"/>
          <p:nvPr/>
        </p:nvSpPr>
        <p:spPr>
          <a:xfrm>
            <a:off x="1763939" y="4742768"/>
            <a:ext cx="888000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Warping</a:t>
            </a:r>
            <a:endParaRPr sz="160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5" name="Google Shape;155;p20"/>
          <p:cNvSpPr txBox="1"/>
          <p:nvPr/>
        </p:nvSpPr>
        <p:spPr>
          <a:xfrm>
            <a:off x="3369138" y="4742768"/>
            <a:ext cx="1305165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Delamination</a:t>
            </a:r>
            <a:endParaRPr sz="160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6" name="Google Shape;156;p20"/>
          <p:cNvSpPr txBox="1"/>
          <p:nvPr/>
        </p:nvSpPr>
        <p:spPr>
          <a:xfrm>
            <a:off x="5179166" y="4766831"/>
            <a:ext cx="1378904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Surface Finish</a:t>
            </a:r>
            <a:endParaRPr sz="160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7" name="Google Shape;157;p20"/>
          <p:cNvSpPr txBox="1"/>
          <p:nvPr/>
        </p:nvSpPr>
        <p:spPr>
          <a:xfrm>
            <a:off x="7239823" y="4742768"/>
            <a:ext cx="915635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Swelling</a:t>
            </a:r>
            <a:endParaRPr sz="160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8" name="Google Shape;158;p20"/>
          <p:cNvSpPr txBox="1"/>
          <p:nvPr/>
        </p:nvSpPr>
        <p:spPr>
          <a:xfrm>
            <a:off x="8651943" y="4766831"/>
            <a:ext cx="1486304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Pores and voids</a:t>
            </a:r>
            <a:endParaRPr sz="160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9" name="Google Shape;159;p20"/>
          <p:cNvSpPr txBox="1"/>
          <p:nvPr/>
        </p:nvSpPr>
        <p:spPr>
          <a:xfrm>
            <a:off x="1763939" y="2312176"/>
            <a:ext cx="287258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B0F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endParaRPr sz="1600">
              <a:solidFill>
                <a:srgbClr val="00B0F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0" name="Google Shape;160;p20"/>
          <p:cNvSpPr txBox="1"/>
          <p:nvPr/>
        </p:nvSpPr>
        <p:spPr>
          <a:xfrm>
            <a:off x="3687878" y="2358189"/>
            <a:ext cx="667683" cy="338554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 </a:t>
            </a:r>
            <a:endParaRPr/>
          </a:p>
        </p:txBody>
      </p:sp>
      <p:sp>
        <p:nvSpPr>
          <p:cNvPr id="161" name="Google Shape;161;p20"/>
          <p:cNvSpPr txBox="1"/>
          <p:nvPr/>
        </p:nvSpPr>
        <p:spPr>
          <a:xfrm>
            <a:off x="9037950" y="2314974"/>
            <a:ext cx="667683" cy="338554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 </a:t>
            </a:r>
            <a:endParaRPr/>
          </a:p>
        </p:txBody>
      </p:sp>
      <p:sp>
        <p:nvSpPr>
          <p:cNvPr id="162" name="Google Shape;162;p20"/>
          <p:cNvSpPr txBox="1"/>
          <p:nvPr/>
        </p:nvSpPr>
        <p:spPr>
          <a:xfrm>
            <a:off x="7401269" y="2312176"/>
            <a:ext cx="667683" cy="338554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 </a:t>
            </a:r>
            <a:endParaRPr/>
          </a:p>
        </p:txBody>
      </p:sp>
      <p:sp>
        <p:nvSpPr>
          <p:cNvPr id="163" name="Google Shape;163;p20"/>
          <p:cNvSpPr txBox="1"/>
          <p:nvPr/>
        </p:nvSpPr>
        <p:spPr>
          <a:xfrm>
            <a:off x="5412337" y="2317328"/>
            <a:ext cx="667683" cy="338554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 </a:t>
            </a:r>
            <a:endParaRPr/>
          </a:p>
        </p:txBody>
      </p:sp>
      <p:sp>
        <p:nvSpPr>
          <p:cNvPr id="164" name="Google Shape;164;p20"/>
          <p:cNvSpPr txBox="1"/>
          <p:nvPr/>
        </p:nvSpPr>
        <p:spPr>
          <a:xfrm>
            <a:off x="609600" y="2300144"/>
            <a:ext cx="1071127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 u="sng">
                <a:solidFill>
                  <a:srgbClr val="00B0F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Size (mm)</a:t>
            </a:r>
            <a:endParaRPr b="1" sz="1600" u="sng">
              <a:solidFill>
                <a:srgbClr val="00B0F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5" name="Google Shape;165;p20"/>
          <p:cNvSpPr txBox="1"/>
          <p:nvPr/>
        </p:nvSpPr>
        <p:spPr>
          <a:xfrm>
            <a:off x="1568372" y="1813872"/>
            <a:ext cx="678391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B05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~</a:t>
            </a:r>
            <a:r>
              <a:rPr lang="en-US" sz="1600">
                <a:solidFill>
                  <a:srgbClr val="92D05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600">
                <a:solidFill>
                  <a:srgbClr val="00B05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Part</a:t>
            </a:r>
            <a:endParaRPr sz="1600">
              <a:solidFill>
                <a:srgbClr val="00B05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6" name="Google Shape;166;p20"/>
          <p:cNvSpPr txBox="1"/>
          <p:nvPr/>
        </p:nvSpPr>
        <p:spPr>
          <a:xfrm>
            <a:off x="3489250" y="1809255"/>
            <a:ext cx="825867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B05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~ Layer</a:t>
            </a:r>
            <a:endParaRPr sz="1600">
              <a:solidFill>
                <a:srgbClr val="00B05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7" name="Google Shape;167;p20"/>
          <p:cNvSpPr txBox="1"/>
          <p:nvPr/>
        </p:nvSpPr>
        <p:spPr>
          <a:xfrm>
            <a:off x="7358444" y="1821336"/>
            <a:ext cx="1164101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B05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~ Melt Pool</a:t>
            </a:r>
            <a:endParaRPr sz="1600">
              <a:solidFill>
                <a:srgbClr val="00B05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8" name="Google Shape;168;p20"/>
          <p:cNvSpPr txBox="1"/>
          <p:nvPr/>
        </p:nvSpPr>
        <p:spPr>
          <a:xfrm>
            <a:off x="5154927" y="1812461"/>
            <a:ext cx="1850186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B05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~ Printer Resolution</a:t>
            </a:r>
            <a:endParaRPr sz="1600">
              <a:solidFill>
                <a:srgbClr val="00B05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9" name="Google Shape;169;p20"/>
          <p:cNvSpPr txBox="1"/>
          <p:nvPr/>
        </p:nvSpPr>
        <p:spPr>
          <a:xfrm>
            <a:off x="9006073" y="1804974"/>
            <a:ext cx="990977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B05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~Keyhole</a:t>
            </a:r>
            <a:endParaRPr sz="1600">
              <a:solidFill>
                <a:srgbClr val="00B05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0" name="Google Shape;170;p20"/>
          <p:cNvSpPr/>
          <p:nvPr/>
        </p:nvSpPr>
        <p:spPr>
          <a:xfrm>
            <a:off x="1282200" y="3522005"/>
            <a:ext cx="3597442" cy="2059293"/>
          </a:xfrm>
          <a:prstGeom prst="rect">
            <a:avLst/>
          </a:prstGeom>
          <a:noFill/>
          <a:ln cap="flat" cmpd="sng" w="57150">
            <a:solidFill>
              <a:srgbClr val="00B05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1" name="Google Shape;171;p20"/>
          <p:cNvSpPr/>
          <p:nvPr/>
        </p:nvSpPr>
        <p:spPr>
          <a:xfrm>
            <a:off x="5154926" y="3523360"/>
            <a:ext cx="5120041" cy="2059293"/>
          </a:xfrm>
          <a:prstGeom prst="rect">
            <a:avLst/>
          </a:prstGeom>
          <a:noFill/>
          <a:ln cap="flat" cmpd="sng" w="571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2" name="Google Shape;172;p20"/>
          <p:cNvSpPr txBox="1"/>
          <p:nvPr/>
        </p:nvSpPr>
        <p:spPr>
          <a:xfrm>
            <a:off x="2349246" y="5275114"/>
            <a:ext cx="146334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00B05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Current Study</a:t>
            </a:r>
            <a:endParaRPr b="1" sz="1600">
              <a:solidFill>
                <a:srgbClr val="00B05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3" name="Google Shape;173;p20"/>
          <p:cNvSpPr txBox="1"/>
          <p:nvPr/>
        </p:nvSpPr>
        <p:spPr>
          <a:xfrm>
            <a:off x="7162076" y="5254775"/>
            <a:ext cx="1590948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Future Work …</a:t>
            </a:r>
            <a:endParaRPr b="1" sz="160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21"/>
          <p:cNvPicPr preferRelativeResize="0"/>
          <p:nvPr/>
        </p:nvPicPr>
        <p:blipFill rotWithShape="1">
          <a:blip r:embed="rId3">
            <a:alphaModFix/>
          </a:blip>
          <a:srcRect b="0" l="12680" r="12275" t="0"/>
          <a:stretch/>
        </p:blipFill>
        <p:spPr>
          <a:xfrm>
            <a:off x="8120659" y="1333787"/>
            <a:ext cx="3477127" cy="259589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1"/>
          <p:cNvSpPr txBox="1"/>
          <p:nvPr>
            <p:ph type="title"/>
          </p:nvPr>
        </p:nvSpPr>
        <p:spPr>
          <a:xfrm>
            <a:off x="609600" y="228600"/>
            <a:ext cx="10972800" cy="5032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200" u="none" cap="none" strike="noStrike">
                <a:solidFill>
                  <a:srgbClr val="3366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Relevant Physics</a:t>
            </a:r>
            <a:endParaRPr b="1" i="1" sz="3200" u="none" cap="none" strike="noStrike">
              <a:solidFill>
                <a:srgbClr val="33669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81" name="Google Shape;181;p21"/>
          <p:cNvPicPr preferRelativeResize="0"/>
          <p:nvPr>
            <p:ph idx="1" type="body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5724" y="1842169"/>
            <a:ext cx="2857500" cy="40671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2" name="Google Shape;182;p21"/>
          <p:cNvCxnSpPr/>
          <p:nvPr/>
        </p:nvCxnSpPr>
        <p:spPr>
          <a:xfrm>
            <a:off x="1596494" y="2728050"/>
            <a:ext cx="2258261" cy="634259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3" name="Google Shape;183;p21"/>
          <p:cNvSpPr/>
          <p:nvPr/>
        </p:nvSpPr>
        <p:spPr>
          <a:xfrm>
            <a:off x="3643041" y="2345011"/>
            <a:ext cx="1445677" cy="1191839"/>
          </a:xfrm>
          <a:prstGeom prst="ellipse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84" name="Google Shape;184;p21"/>
          <p:cNvCxnSpPr/>
          <p:nvPr/>
        </p:nvCxnSpPr>
        <p:spPr>
          <a:xfrm>
            <a:off x="1984198" y="3270890"/>
            <a:ext cx="1726107" cy="716969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5" name="Google Shape;185;p21"/>
          <p:cNvCxnSpPr/>
          <p:nvPr/>
        </p:nvCxnSpPr>
        <p:spPr>
          <a:xfrm>
            <a:off x="1908174" y="3362309"/>
            <a:ext cx="1802131" cy="1637759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6" name="Google Shape;186;p21"/>
          <p:cNvSpPr/>
          <p:nvPr/>
        </p:nvSpPr>
        <p:spPr>
          <a:xfrm>
            <a:off x="3454437" y="3778223"/>
            <a:ext cx="1747173" cy="1431481"/>
          </a:xfrm>
          <a:prstGeom prst="ellipse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7" name="Google Shape;187;p21"/>
          <p:cNvSpPr txBox="1"/>
          <p:nvPr/>
        </p:nvSpPr>
        <p:spPr>
          <a:xfrm>
            <a:off x="3758090" y="2649785"/>
            <a:ext cx="1618757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Melting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Viscous flow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8" name="Google Shape;188;p21"/>
          <p:cNvSpPr txBox="1"/>
          <p:nvPr/>
        </p:nvSpPr>
        <p:spPr>
          <a:xfrm>
            <a:off x="3484868" y="4162045"/>
            <a:ext cx="1762021" cy="8617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Solidification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Interlayer bonding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Residual stress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89" name="Google Shape;189;p21"/>
          <p:cNvCxnSpPr>
            <a:endCxn id="183" idx="1"/>
          </p:cNvCxnSpPr>
          <p:nvPr/>
        </p:nvCxnSpPr>
        <p:spPr>
          <a:xfrm flipH="1" rot="10800000">
            <a:off x="1856756" y="2519552"/>
            <a:ext cx="1998000" cy="3372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90" name="Google Shape;190;p21"/>
          <p:cNvCxnSpPr/>
          <p:nvPr/>
        </p:nvCxnSpPr>
        <p:spPr>
          <a:xfrm flipH="1" rot="10800000">
            <a:off x="10625388" y="2904778"/>
            <a:ext cx="219693" cy="128415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91" name="Google Shape;191;p21"/>
          <p:cNvCxnSpPr/>
          <p:nvPr/>
        </p:nvCxnSpPr>
        <p:spPr>
          <a:xfrm rot="10800000">
            <a:off x="10925292" y="2918454"/>
            <a:ext cx="72189" cy="1247998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92" name="Google Shape;192;p21"/>
          <p:cNvCxnSpPr/>
          <p:nvPr/>
        </p:nvCxnSpPr>
        <p:spPr>
          <a:xfrm flipH="1" rot="10800000">
            <a:off x="9463685" y="3180680"/>
            <a:ext cx="219693" cy="128415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93" name="Google Shape;193;p21"/>
          <p:cNvCxnSpPr/>
          <p:nvPr/>
        </p:nvCxnSpPr>
        <p:spPr>
          <a:xfrm rot="10800000">
            <a:off x="9787034" y="3216832"/>
            <a:ext cx="72189" cy="1247998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94" name="Google Shape;194;p21"/>
          <p:cNvCxnSpPr/>
          <p:nvPr/>
        </p:nvCxnSpPr>
        <p:spPr>
          <a:xfrm>
            <a:off x="7869906" y="2345011"/>
            <a:ext cx="1679254" cy="573443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95" name="Google Shape;195;p21"/>
          <p:cNvCxnSpPr/>
          <p:nvPr/>
        </p:nvCxnSpPr>
        <p:spPr>
          <a:xfrm>
            <a:off x="7753585" y="2728050"/>
            <a:ext cx="1899232" cy="226556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96" name="Google Shape;196;p21"/>
          <p:cNvCxnSpPr/>
          <p:nvPr/>
        </p:nvCxnSpPr>
        <p:spPr>
          <a:xfrm>
            <a:off x="8521675" y="1756611"/>
            <a:ext cx="1372565" cy="506092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97" name="Google Shape;197;p21"/>
          <p:cNvCxnSpPr/>
          <p:nvPr/>
        </p:nvCxnSpPr>
        <p:spPr>
          <a:xfrm>
            <a:off x="8423887" y="2033337"/>
            <a:ext cx="1435336" cy="267251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8" name="Google Shape;198;p21"/>
          <p:cNvSpPr/>
          <p:nvPr/>
        </p:nvSpPr>
        <p:spPr>
          <a:xfrm>
            <a:off x="10216091" y="4163984"/>
            <a:ext cx="1488748" cy="688153"/>
          </a:xfrm>
          <a:prstGeom prst="ellipse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9" name="Google Shape;199;p21"/>
          <p:cNvSpPr/>
          <p:nvPr/>
        </p:nvSpPr>
        <p:spPr>
          <a:xfrm>
            <a:off x="9023827" y="4471410"/>
            <a:ext cx="1257980" cy="688153"/>
          </a:xfrm>
          <a:prstGeom prst="ellipse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0" name="Google Shape;200;p21"/>
          <p:cNvSpPr/>
          <p:nvPr/>
        </p:nvSpPr>
        <p:spPr>
          <a:xfrm>
            <a:off x="6664147" y="2153175"/>
            <a:ext cx="1257980" cy="688153"/>
          </a:xfrm>
          <a:prstGeom prst="ellipse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1" name="Google Shape;201;p21"/>
          <p:cNvSpPr/>
          <p:nvPr/>
        </p:nvSpPr>
        <p:spPr>
          <a:xfrm>
            <a:off x="7263695" y="1477943"/>
            <a:ext cx="1257980" cy="688153"/>
          </a:xfrm>
          <a:prstGeom prst="ellipse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2" name="Google Shape;202;p21"/>
          <p:cNvSpPr/>
          <p:nvPr/>
        </p:nvSpPr>
        <p:spPr>
          <a:xfrm>
            <a:off x="7201417" y="1634310"/>
            <a:ext cx="117218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Laser Abs.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3" name="Google Shape;203;p21"/>
          <p:cNvSpPr/>
          <p:nvPr/>
        </p:nvSpPr>
        <p:spPr>
          <a:xfrm>
            <a:off x="9061643" y="4587590"/>
            <a:ext cx="132651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Heat Transf.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4" name="Google Shape;204;p21"/>
          <p:cNvSpPr/>
          <p:nvPr/>
        </p:nvSpPr>
        <p:spPr>
          <a:xfrm>
            <a:off x="10301891" y="4338065"/>
            <a:ext cx="140294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Particle Dyn.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5" name="Google Shape;205;p21"/>
          <p:cNvSpPr/>
          <p:nvPr/>
        </p:nvSpPr>
        <p:spPr>
          <a:xfrm>
            <a:off x="6658027" y="2336723"/>
            <a:ext cx="108876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Melt pool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6" name="Google Shape;206;p21"/>
          <p:cNvSpPr txBox="1"/>
          <p:nvPr/>
        </p:nvSpPr>
        <p:spPr>
          <a:xfrm>
            <a:off x="744115" y="6025428"/>
            <a:ext cx="276229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Fused Deposition Modeling</a:t>
            </a:r>
            <a:endParaRPr sz="180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7" name="Google Shape;207;p21"/>
          <p:cNvSpPr txBox="1"/>
          <p:nvPr/>
        </p:nvSpPr>
        <p:spPr>
          <a:xfrm>
            <a:off x="8696056" y="6025428"/>
            <a:ext cx="250581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Selective Laser Sintering</a:t>
            </a:r>
            <a:endParaRPr sz="180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2"/>
          <p:cNvSpPr txBox="1"/>
          <p:nvPr>
            <p:ph type="title"/>
          </p:nvPr>
        </p:nvSpPr>
        <p:spPr>
          <a:xfrm>
            <a:off x="609600" y="228600"/>
            <a:ext cx="10972800" cy="5032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200" u="none" cap="none" strike="noStrike">
                <a:solidFill>
                  <a:srgbClr val="3366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Relevant Physics</a:t>
            </a:r>
            <a:endParaRPr b="1" i="1" sz="3200" u="none" cap="none" strike="noStrike">
              <a:solidFill>
                <a:srgbClr val="33669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213" name="Google Shape;213;p22"/>
          <p:cNvGraphicFramePr/>
          <p:nvPr/>
        </p:nvGraphicFramePr>
        <p:xfrm>
          <a:off x="609600" y="145092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{D3C91A58-EEB6-4F82-A382-06458C05CF47}</a:tableStyleId>
              </a:tblPr>
              <a:tblGrid>
                <a:gridCol w="3105250"/>
                <a:gridCol w="3105250"/>
                <a:gridCol w="3105250"/>
              </a:tblGrid>
              <a:tr h="3657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Defects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Scale (mm)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Physics/ Modeling Challenges</a:t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14630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Warping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~10 - 1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Viscous</a:t>
                      </a:r>
                      <a:r>
                        <a:rPr lang="en-US" sz="1800"/>
                        <a:t> Flow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Heat Transfer</a:t>
                      </a:r>
                      <a:endParaRPr sz="18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Bonding mechanisms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Solidification</a:t>
                      </a:r>
                      <a:endParaRPr sz="18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Residual stress</a:t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6400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Delamination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~1 -</a:t>
                      </a:r>
                      <a:r>
                        <a:rPr lang="en-US" sz="1800"/>
                        <a:t> 0.1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Bonding Mechanisms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Residual</a:t>
                      </a:r>
                      <a:r>
                        <a:rPr lang="en-US" sz="1800"/>
                        <a:t> Stress</a:t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6400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Surface Finish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Stochastic Deposition models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Melt pool characteristics</a:t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6400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Swelling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Surface Tension 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Residual</a:t>
                      </a:r>
                      <a:r>
                        <a:rPr lang="en-US" sz="1800"/>
                        <a:t> stress and shrinkage</a:t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6400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Voids and</a:t>
                      </a:r>
                      <a:r>
                        <a:rPr lang="en-US" sz="1800"/>
                        <a:t> Gas Pores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Powder surface chemistry</a:t>
                      </a:r>
                      <a:r>
                        <a:rPr lang="en-US" sz="1800"/>
                        <a:t> 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Key-hole effects</a:t>
                      </a:r>
                      <a:endParaRPr sz="1800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sp>
        <p:nvSpPr>
          <p:cNvPr id="214" name="Google Shape;214;p22"/>
          <p:cNvSpPr/>
          <p:nvPr/>
        </p:nvSpPr>
        <p:spPr>
          <a:xfrm>
            <a:off x="609600" y="1828800"/>
            <a:ext cx="9304421" cy="2045368"/>
          </a:xfrm>
          <a:prstGeom prst="rect">
            <a:avLst/>
          </a:prstGeom>
          <a:noFill/>
          <a:ln cap="flat" cmpd="sng" w="76200">
            <a:solidFill>
              <a:srgbClr val="00B05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5" name="Google Shape;215;p22"/>
          <p:cNvSpPr txBox="1"/>
          <p:nvPr/>
        </p:nvSpPr>
        <p:spPr>
          <a:xfrm>
            <a:off x="10438707" y="1828800"/>
            <a:ext cx="1624163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High cooling rate</a:t>
            </a:r>
            <a:endParaRPr sz="160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6" name="Google Shape;216;p22"/>
          <p:cNvSpPr txBox="1"/>
          <p:nvPr/>
        </p:nvSpPr>
        <p:spPr>
          <a:xfrm>
            <a:off x="10438707" y="2167354"/>
            <a:ext cx="1789359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Models for Bonding mechanisms</a:t>
            </a:r>
            <a:endParaRPr sz="160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217" name="Google Shape;217;p22"/>
          <p:cNvCxnSpPr>
            <a:stCxn id="216" idx="1"/>
          </p:cNvCxnSpPr>
          <p:nvPr/>
        </p:nvCxnSpPr>
        <p:spPr>
          <a:xfrm rot="10800000">
            <a:off x="9011607" y="2582852"/>
            <a:ext cx="14271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18" name="Google Shape;218;p22"/>
          <p:cNvCxnSpPr>
            <a:stCxn id="215" idx="1"/>
          </p:cNvCxnSpPr>
          <p:nvPr/>
        </p:nvCxnSpPr>
        <p:spPr>
          <a:xfrm rot="10800000">
            <a:off x="9011607" y="1998077"/>
            <a:ext cx="14271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19" name="Google Shape;219;p22"/>
          <p:cNvCxnSpPr/>
          <p:nvPr/>
        </p:nvCxnSpPr>
        <p:spPr>
          <a:xfrm flipH="1" rot="10800000">
            <a:off x="6894095" y="1913438"/>
            <a:ext cx="1383631" cy="169277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20" name="Google Shape;220;p22"/>
          <p:cNvCxnSpPr/>
          <p:nvPr/>
        </p:nvCxnSpPr>
        <p:spPr>
          <a:xfrm flipH="1" rot="10800000">
            <a:off x="7144743" y="2498213"/>
            <a:ext cx="1383631" cy="169277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21" name="Google Shape;221;p22"/>
          <p:cNvCxnSpPr/>
          <p:nvPr/>
        </p:nvCxnSpPr>
        <p:spPr>
          <a:xfrm>
            <a:off x="7002379" y="1913438"/>
            <a:ext cx="1167063" cy="16543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22" name="Google Shape;222;p22"/>
          <p:cNvCxnSpPr/>
          <p:nvPr/>
        </p:nvCxnSpPr>
        <p:spPr>
          <a:xfrm>
            <a:off x="7253026" y="2489029"/>
            <a:ext cx="1167063" cy="16543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23" name="Google Shape;223;p22"/>
          <p:cNvCxnSpPr/>
          <p:nvPr/>
        </p:nvCxnSpPr>
        <p:spPr>
          <a:xfrm flipH="1" rot="10800000">
            <a:off x="7144743" y="3395764"/>
            <a:ext cx="1383631" cy="169277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24" name="Google Shape;224;p22"/>
          <p:cNvCxnSpPr/>
          <p:nvPr/>
        </p:nvCxnSpPr>
        <p:spPr>
          <a:xfrm>
            <a:off x="7253026" y="3386580"/>
            <a:ext cx="1167063" cy="16543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1_USCMM9">
  <a:themeElements>
    <a:clrScheme name="1_USCMM9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